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veat" panose="020B0604020202020204" charset="-18"/>
      <p:regular r:id="rId26"/>
    </p:embeddedFont>
    <p:embeddedFont>
      <p:font typeface="Gaegu" charset="0"/>
      <p:regular r:id="rId27"/>
      <p:bold r:id="rId28"/>
    </p:embeddedFont>
    <p:embeddedFont>
      <p:font typeface="Gaegu Bold" charset="0"/>
      <p:regular r:id="rId29"/>
    </p:embeddedFont>
    <p:embeddedFont>
      <p:font typeface="Gloria Hallelujah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Piechna" initials="JP" lastIdx="2" clrIdx="0">
    <p:extLst>
      <p:ext uri="{19B8F6BF-5375-455C-9EA6-DF929625EA0E}">
        <p15:presenceInfo xmlns:p15="http://schemas.microsoft.com/office/powerpoint/2012/main" userId="S::julia.piechna@nask.pl::fd5ac41e-80c3-4181-9504-c8a8109869d7" providerId="AD"/>
      </p:ext>
    </p:extLst>
  </p:cmAuthor>
  <p:cmAuthor id="2" name="Ewa Domańska" initials="ED" lastIdx="8" clrIdx="1">
    <p:extLst>
      <p:ext uri="{19B8F6BF-5375-455C-9EA6-DF929625EA0E}">
        <p15:presenceInfo xmlns:p15="http://schemas.microsoft.com/office/powerpoint/2012/main" userId="S::ewa.domanska@nask.pl::b2c2bf01-6806-4533-950a-f125e2def5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3242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6.svg"/><Relationship Id="rId18" Type="http://schemas.openxmlformats.org/officeDocument/2006/relationships/slide" Target="slide2.xml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85.png"/><Relationship Id="rId17" Type="http://schemas.openxmlformats.org/officeDocument/2006/relationships/image" Target="../media/image60.svg"/><Relationship Id="rId2" Type="http://schemas.openxmlformats.org/officeDocument/2006/relationships/image" Target="../media/image79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2.svg"/><Relationship Id="rId5" Type="http://schemas.openxmlformats.org/officeDocument/2006/relationships/image" Target="../media/image82.svg"/><Relationship Id="rId15" Type="http://schemas.openxmlformats.org/officeDocument/2006/relationships/image" Target="../media/image90.svg"/><Relationship Id="rId10" Type="http://schemas.openxmlformats.org/officeDocument/2006/relationships/image" Target="../media/image11.png"/><Relationship Id="rId4" Type="http://schemas.openxmlformats.org/officeDocument/2006/relationships/image" Target="../media/image81.png"/><Relationship Id="rId9" Type="http://schemas.openxmlformats.org/officeDocument/2006/relationships/image" Target="../media/image88.svg"/><Relationship Id="rId14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6.svg"/><Relationship Id="rId18" Type="http://schemas.openxmlformats.org/officeDocument/2006/relationships/slide" Target="slide2.xml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85.png"/><Relationship Id="rId17" Type="http://schemas.openxmlformats.org/officeDocument/2006/relationships/image" Target="../media/image60.svg"/><Relationship Id="rId2" Type="http://schemas.openxmlformats.org/officeDocument/2006/relationships/image" Target="../media/image79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2.svg"/><Relationship Id="rId5" Type="http://schemas.openxmlformats.org/officeDocument/2006/relationships/image" Target="../media/image82.svg"/><Relationship Id="rId15" Type="http://schemas.openxmlformats.org/officeDocument/2006/relationships/image" Target="../media/image90.svg"/><Relationship Id="rId10" Type="http://schemas.openxmlformats.org/officeDocument/2006/relationships/image" Target="../media/image11.png"/><Relationship Id="rId4" Type="http://schemas.openxmlformats.org/officeDocument/2006/relationships/image" Target="../media/image81.png"/><Relationship Id="rId9" Type="http://schemas.openxmlformats.org/officeDocument/2006/relationships/image" Target="../media/image88.svg"/><Relationship Id="rId1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97.png"/><Relationship Id="rId18" Type="http://schemas.openxmlformats.org/officeDocument/2006/relationships/image" Target="../media/image77.png"/><Relationship Id="rId3" Type="http://schemas.openxmlformats.org/officeDocument/2006/relationships/image" Target="../media/image91.png"/><Relationship Id="rId7" Type="http://schemas.openxmlformats.org/officeDocument/2006/relationships/image" Target="../media/image41.png"/><Relationship Id="rId12" Type="http://schemas.openxmlformats.org/officeDocument/2006/relationships/image" Target="../media/image52.svg"/><Relationship Id="rId17" Type="http://schemas.openxmlformats.org/officeDocument/2006/relationships/hyperlink" Target="https://fomo.wdib.uw.edu.pl/do-pobrania/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0.svg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51.png"/><Relationship Id="rId5" Type="http://schemas.openxmlformats.org/officeDocument/2006/relationships/image" Target="../media/image93.png"/><Relationship Id="rId15" Type="http://schemas.openxmlformats.org/officeDocument/2006/relationships/image" Target="../media/image99.png"/><Relationship Id="rId10" Type="http://schemas.openxmlformats.org/officeDocument/2006/relationships/image" Target="../media/image96.svg"/><Relationship Id="rId19" Type="http://schemas.openxmlformats.org/officeDocument/2006/relationships/image" Target="../media/image78.svg"/><Relationship Id="rId4" Type="http://schemas.openxmlformats.org/officeDocument/2006/relationships/image" Target="../media/image92.svg"/><Relationship Id="rId9" Type="http://schemas.openxmlformats.org/officeDocument/2006/relationships/image" Target="../media/image95.png"/><Relationship Id="rId14" Type="http://schemas.openxmlformats.org/officeDocument/2006/relationships/image" Target="../media/image9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02.svg"/><Relationship Id="rId18" Type="http://schemas.openxmlformats.org/officeDocument/2006/relationships/image" Target="../media/image73.png"/><Relationship Id="rId3" Type="http://schemas.openxmlformats.org/officeDocument/2006/relationships/image" Target="../media/image62.svg"/><Relationship Id="rId21" Type="http://schemas.openxmlformats.org/officeDocument/2006/relationships/image" Target="../media/image76.svg"/><Relationship Id="rId7" Type="http://schemas.openxmlformats.org/officeDocument/2006/relationships/image" Target="../media/image66.svg"/><Relationship Id="rId12" Type="http://schemas.openxmlformats.org/officeDocument/2006/relationships/image" Target="../media/image101.png"/><Relationship Id="rId17" Type="http://schemas.openxmlformats.org/officeDocument/2006/relationships/image" Target="../media/image72.svg"/><Relationship Id="rId2" Type="http://schemas.openxmlformats.org/officeDocument/2006/relationships/image" Target="../media/image61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24" Type="http://schemas.openxmlformats.org/officeDocument/2006/relationships/slide" Target="slide2.xml"/><Relationship Id="rId5" Type="http://schemas.openxmlformats.org/officeDocument/2006/relationships/image" Target="../media/image64.svg"/><Relationship Id="rId15" Type="http://schemas.openxmlformats.org/officeDocument/2006/relationships/image" Target="../media/image104.svg"/><Relationship Id="rId23" Type="http://schemas.openxmlformats.org/officeDocument/2006/relationships/image" Target="../media/image78.svg"/><Relationship Id="rId10" Type="http://schemas.openxmlformats.org/officeDocument/2006/relationships/image" Target="../media/image69.png"/><Relationship Id="rId19" Type="http://schemas.openxmlformats.org/officeDocument/2006/relationships/image" Target="../media/image74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103.png"/><Relationship Id="rId22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8.svg"/><Relationship Id="rId18" Type="http://schemas.openxmlformats.org/officeDocument/2006/relationships/image" Target="../media/image113.svg"/><Relationship Id="rId3" Type="http://schemas.microsoft.com/office/2007/relationships/media" Target="../media/media2.mp4"/><Relationship Id="rId21" Type="http://schemas.openxmlformats.org/officeDocument/2006/relationships/slide" Target="slide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video" Target="../media/media1.mp4"/><Relationship Id="rId16" Type="http://schemas.openxmlformats.org/officeDocument/2006/relationships/image" Target="../media/image111.svg"/><Relationship Id="rId20" Type="http://schemas.openxmlformats.org/officeDocument/2006/relationships/image" Target="../media/image60.sv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06.svg"/><Relationship Id="rId5" Type="http://schemas.microsoft.com/office/2007/relationships/media" Target="../media/media3.mp4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19" Type="http://schemas.openxmlformats.org/officeDocument/2006/relationships/image" Target="../media/image59.png"/><Relationship Id="rId4" Type="http://schemas.openxmlformats.org/officeDocument/2006/relationships/video" Target="../media/media2.mp4"/><Relationship Id="rId9" Type="http://schemas.openxmlformats.org/officeDocument/2006/relationships/image" Target="../media/image12.svg"/><Relationship Id="rId14" Type="http://schemas.openxmlformats.org/officeDocument/2006/relationships/image" Target="../media/image10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jpeg"/><Relationship Id="rId18" Type="http://schemas.openxmlformats.org/officeDocument/2006/relationships/slide" Target="slide2.xml"/><Relationship Id="rId3" Type="http://schemas.openxmlformats.org/officeDocument/2006/relationships/image" Target="../media/image115.svg"/><Relationship Id="rId7" Type="http://schemas.openxmlformats.org/officeDocument/2006/relationships/image" Target="../media/image119.svg"/><Relationship Id="rId12" Type="http://schemas.openxmlformats.org/officeDocument/2006/relationships/image" Target="../media/image124.jpeg"/><Relationship Id="rId17" Type="http://schemas.openxmlformats.org/officeDocument/2006/relationships/image" Target="../media/image60.svg"/><Relationship Id="rId2" Type="http://schemas.openxmlformats.org/officeDocument/2006/relationships/image" Target="../media/image114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jpeg"/><Relationship Id="rId5" Type="http://schemas.openxmlformats.org/officeDocument/2006/relationships/image" Target="../media/image117.svg"/><Relationship Id="rId15" Type="http://schemas.openxmlformats.org/officeDocument/2006/relationships/image" Target="../media/image52.svg"/><Relationship Id="rId10" Type="http://schemas.openxmlformats.org/officeDocument/2006/relationships/image" Target="../media/image122.jpeg"/><Relationship Id="rId4" Type="http://schemas.openxmlformats.org/officeDocument/2006/relationships/image" Target="../media/image116.png"/><Relationship Id="rId9" Type="http://schemas.openxmlformats.org/officeDocument/2006/relationships/image" Target="../media/image121.sv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02.svg"/><Relationship Id="rId18" Type="http://schemas.openxmlformats.org/officeDocument/2006/relationships/image" Target="../media/image126.png"/><Relationship Id="rId3" Type="http://schemas.openxmlformats.org/officeDocument/2006/relationships/image" Target="../media/image62.svg"/><Relationship Id="rId21" Type="http://schemas.openxmlformats.org/officeDocument/2006/relationships/image" Target="../media/image78.svg"/><Relationship Id="rId7" Type="http://schemas.openxmlformats.org/officeDocument/2006/relationships/image" Target="../media/image66.svg"/><Relationship Id="rId12" Type="http://schemas.openxmlformats.org/officeDocument/2006/relationships/image" Target="../media/image101.png"/><Relationship Id="rId17" Type="http://schemas.openxmlformats.org/officeDocument/2006/relationships/image" Target="../media/image74.svg"/><Relationship Id="rId2" Type="http://schemas.openxmlformats.org/officeDocument/2006/relationships/image" Target="../media/image61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72.svg"/><Relationship Id="rId10" Type="http://schemas.openxmlformats.org/officeDocument/2006/relationships/image" Target="../media/image69.png"/><Relationship Id="rId19" Type="http://schemas.openxmlformats.org/officeDocument/2006/relationships/image" Target="../media/image127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71.png"/><Relationship Id="rId22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60.svg"/><Relationship Id="rId3" Type="http://schemas.openxmlformats.org/officeDocument/2006/relationships/image" Target="../media/image129.svg"/><Relationship Id="rId7" Type="http://schemas.openxmlformats.org/officeDocument/2006/relationships/image" Target="../media/image131.svg"/><Relationship Id="rId12" Type="http://schemas.openxmlformats.org/officeDocument/2006/relationships/image" Target="../media/image59.png"/><Relationship Id="rId2" Type="http://schemas.openxmlformats.org/officeDocument/2006/relationships/image" Target="../media/image128.png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svg"/><Relationship Id="rId5" Type="http://schemas.openxmlformats.org/officeDocument/2006/relationships/image" Target="../media/image12.svg"/><Relationship Id="rId15" Type="http://schemas.openxmlformats.org/officeDocument/2006/relationships/image" Target="../media/image136.png"/><Relationship Id="rId10" Type="http://schemas.openxmlformats.org/officeDocument/2006/relationships/image" Target="../media/image134.png"/><Relationship Id="rId4" Type="http://schemas.openxmlformats.org/officeDocument/2006/relationships/image" Target="../media/image11.png"/><Relationship Id="rId9" Type="http://schemas.openxmlformats.org/officeDocument/2006/relationships/image" Target="../media/image133.svg"/><Relationship Id="rId1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svg"/><Relationship Id="rId3" Type="http://schemas.openxmlformats.org/officeDocument/2006/relationships/image" Target="../media/image139.svg"/><Relationship Id="rId7" Type="http://schemas.openxmlformats.org/officeDocument/2006/relationships/image" Target="../media/image141.svg"/><Relationship Id="rId12" Type="http://schemas.openxmlformats.org/officeDocument/2006/relationships/image" Target="../media/image146.png"/><Relationship Id="rId2" Type="http://schemas.openxmlformats.org/officeDocument/2006/relationships/image" Target="../media/image138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45.svg"/><Relationship Id="rId5" Type="http://schemas.openxmlformats.org/officeDocument/2006/relationships/image" Target="../media/image62.svg"/><Relationship Id="rId15" Type="http://schemas.openxmlformats.org/officeDocument/2006/relationships/image" Target="../media/image78.svg"/><Relationship Id="rId10" Type="http://schemas.openxmlformats.org/officeDocument/2006/relationships/image" Target="../media/image144.png"/><Relationship Id="rId4" Type="http://schemas.openxmlformats.org/officeDocument/2006/relationships/image" Target="../media/image61.png"/><Relationship Id="rId9" Type="http://schemas.openxmlformats.org/officeDocument/2006/relationships/image" Target="../media/image143.svg"/><Relationship Id="rId1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29.png"/><Relationship Id="rId18" Type="http://schemas.openxmlformats.org/officeDocument/2006/relationships/image" Target="../media/image77.png"/><Relationship Id="rId26" Type="http://schemas.openxmlformats.org/officeDocument/2006/relationships/image" Target="../media/image157.png"/><Relationship Id="rId3" Type="http://schemas.openxmlformats.org/officeDocument/2006/relationships/image" Target="../media/image92.svg"/><Relationship Id="rId21" Type="http://schemas.openxmlformats.org/officeDocument/2006/relationships/image" Target="../media/image153.png"/><Relationship Id="rId7" Type="http://schemas.openxmlformats.org/officeDocument/2006/relationships/image" Target="../media/image96.svg"/><Relationship Id="rId12" Type="http://schemas.openxmlformats.org/officeDocument/2006/relationships/hyperlink" Target="https://www.saferinternet.pl/aktualnosci/poznaj-zwyciezcoacutew-konkursu-na-najciekawsza-inicjatywe-dnia-bezpiecznego-internetu-2023_169.html" TargetMode="External"/><Relationship Id="rId17" Type="http://schemas.openxmlformats.org/officeDocument/2006/relationships/image" Target="../media/image152.png"/><Relationship Id="rId25" Type="http://schemas.openxmlformats.org/officeDocument/2006/relationships/hyperlink" Target="https://116111.pl/" TargetMode="External"/><Relationship Id="rId2" Type="http://schemas.openxmlformats.org/officeDocument/2006/relationships/image" Target="../media/image91.png"/><Relationship Id="rId16" Type="http://schemas.openxmlformats.org/officeDocument/2006/relationships/hyperlink" Target="https://dyzurnet.pl/" TargetMode="External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51.svg"/><Relationship Id="rId24" Type="http://schemas.openxmlformats.org/officeDocument/2006/relationships/image" Target="../media/image156.png"/><Relationship Id="rId5" Type="http://schemas.openxmlformats.org/officeDocument/2006/relationships/image" Target="../media/image42.svg"/><Relationship Id="rId15" Type="http://schemas.openxmlformats.org/officeDocument/2006/relationships/image" Target="../media/image32.png"/><Relationship Id="rId23" Type="http://schemas.openxmlformats.org/officeDocument/2006/relationships/image" Target="../media/image155.png"/><Relationship Id="rId10" Type="http://schemas.openxmlformats.org/officeDocument/2006/relationships/image" Target="../media/image150.png"/><Relationship Id="rId19" Type="http://schemas.openxmlformats.org/officeDocument/2006/relationships/image" Target="../media/image78.svg"/><Relationship Id="rId4" Type="http://schemas.openxmlformats.org/officeDocument/2006/relationships/image" Target="../media/image41.png"/><Relationship Id="rId9" Type="http://schemas.openxmlformats.org/officeDocument/2006/relationships/image" Target="../media/image149.svg"/><Relationship Id="rId14" Type="http://schemas.openxmlformats.org/officeDocument/2006/relationships/hyperlink" Target="https://cyberprofilaktyka.pl/" TargetMode="External"/><Relationship Id="rId22" Type="http://schemas.openxmlformats.org/officeDocument/2006/relationships/image" Target="../media/image1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openxmlformats.org/officeDocument/2006/relationships/slide" Target="slide4.xml"/><Relationship Id="rId7" Type="http://schemas.openxmlformats.org/officeDocument/2006/relationships/slide" Target="slide18.xml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slide" Target="slide16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8.svg"/><Relationship Id="rId5" Type="http://schemas.openxmlformats.org/officeDocument/2006/relationships/image" Target="../media/image33.pn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slide" Target="slide13.xml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slide" Target="slide2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.svg"/><Relationship Id="rId18" Type="http://schemas.openxmlformats.org/officeDocument/2006/relationships/image" Target="../media/image75.png"/><Relationship Id="rId3" Type="http://schemas.openxmlformats.org/officeDocument/2006/relationships/image" Target="../media/image62.svg"/><Relationship Id="rId21" Type="http://schemas.openxmlformats.org/officeDocument/2006/relationships/image" Target="../media/image78.svg"/><Relationship Id="rId7" Type="http://schemas.openxmlformats.org/officeDocument/2006/relationships/image" Target="../media/image66.svg"/><Relationship Id="rId12" Type="http://schemas.openxmlformats.org/officeDocument/2006/relationships/image" Target="../media/image7.png"/><Relationship Id="rId17" Type="http://schemas.openxmlformats.org/officeDocument/2006/relationships/image" Target="../media/image74.svg"/><Relationship Id="rId2" Type="http://schemas.openxmlformats.org/officeDocument/2006/relationships/image" Target="../media/image61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72.svg"/><Relationship Id="rId10" Type="http://schemas.openxmlformats.org/officeDocument/2006/relationships/image" Target="../media/image69.png"/><Relationship Id="rId19" Type="http://schemas.openxmlformats.org/officeDocument/2006/relationships/image" Target="../media/image76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71.png"/><Relationship Id="rId22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0.sv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5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6.svg"/><Relationship Id="rId5" Type="http://schemas.openxmlformats.org/officeDocument/2006/relationships/image" Target="../media/image82.svg"/><Relationship Id="rId10" Type="http://schemas.openxmlformats.org/officeDocument/2006/relationships/image" Target="../media/image85.png"/><Relationship Id="rId4" Type="http://schemas.openxmlformats.org/officeDocument/2006/relationships/image" Target="../media/image81.png"/><Relationship Id="rId9" Type="http://schemas.openxmlformats.org/officeDocument/2006/relationships/image" Target="../media/image12.sv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6.svg"/><Relationship Id="rId18" Type="http://schemas.openxmlformats.org/officeDocument/2006/relationships/slide" Target="slide2.xml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85.png"/><Relationship Id="rId17" Type="http://schemas.openxmlformats.org/officeDocument/2006/relationships/image" Target="../media/image60.svg"/><Relationship Id="rId2" Type="http://schemas.openxmlformats.org/officeDocument/2006/relationships/image" Target="../media/image79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2.svg"/><Relationship Id="rId5" Type="http://schemas.openxmlformats.org/officeDocument/2006/relationships/image" Target="../media/image82.svg"/><Relationship Id="rId15" Type="http://schemas.openxmlformats.org/officeDocument/2006/relationships/image" Target="../media/image90.svg"/><Relationship Id="rId10" Type="http://schemas.openxmlformats.org/officeDocument/2006/relationships/image" Target="../media/image11.png"/><Relationship Id="rId4" Type="http://schemas.openxmlformats.org/officeDocument/2006/relationships/image" Target="../media/image81.png"/><Relationship Id="rId9" Type="http://schemas.openxmlformats.org/officeDocument/2006/relationships/image" Target="../media/image88.svg"/><Relationship Id="rId1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6.svg"/><Relationship Id="rId18" Type="http://schemas.openxmlformats.org/officeDocument/2006/relationships/slide" Target="slide2.xml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85.png"/><Relationship Id="rId17" Type="http://schemas.openxmlformats.org/officeDocument/2006/relationships/image" Target="../media/image60.svg"/><Relationship Id="rId2" Type="http://schemas.openxmlformats.org/officeDocument/2006/relationships/image" Target="../media/image79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2.svg"/><Relationship Id="rId5" Type="http://schemas.openxmlformats.org/officeDocument/2006/relationships/image" Target="../media/image82.svg"/><Relationship Id="rId15" Type="http://schemas.openxmlformats.org/officeDocument/2006/relationships/image" Target="../media/image90.svg"/><Relationship Id="rId10" Type="http://schemas.openxmlformats.org/officeDocument/2006/relationships/image" Target="../media/image11.png"/><Relationship Id="rId4" Type="http://schemas.openxmlformats.org/officeDocument/2006/relationships/image" Target="../media/image81.png"/><Relationship Id="rId9" Type="http://schemas.openxmlformats.org/officeDocument/2006/relationships/image" Target="../media/image88.svg"/><Relationship Id="rId1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6.svg"/><Relationship Id="rId18" Type="http://schemas.openxmlformats.org/officeDocument/2006/relationships/slide" Target="slide2.xml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85.png"/><Relationship Id="rId17" Type="http://schemas.openxmlformats.org/officeDocument/2006/relationships/image" Target="../media/image60.svg"/><Relationship Id="rId2" Type="http://schemas.openxmlformats.org/officeDocument/2006/relationships/image" Target="../media/image79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2.svg"/><Relationship Id="rId5" Type="http://schemas.openxmlformats.org/officeDocument/2006/relationships/image" Target="../media/image82.svg"/><Relationship Id="rId15" Type="http://schemas.openxmlformats.org/officeDocument/2006/relationships/image" Target="../media/image90.svg"/><Relationship Id="rId10" Type="http://schemas.openxmlformats.org/officeDocument/2006/relationships/image" Target="../media/image11.png"/><Relationship Id="rId4" Type="http://schemas.openxmlformats.org/officeDocument/2006/relationships/image" Target="../media/image81.png"/><Relationship Id="rId9" Type="http://schemas.openxmlformats.org/officeDocument/2006/relationships/image" Target="../media/image88.svg"/><Relationship Id="rId14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6.svg"/><Relationship Id="rId18" Type="http://schemas.openxmlformats.org/officeDocument/2006/relationships/slide" Target="slide2.xml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85.png"/><Relationship Id="rId17" Type="http://schemas.openxmlformats.org/officeDocument/2006/relationships/image" Target="../media/image60.svg"/><Relationship Id="rId2" Type="http://schemas.openxmlformats.org/officeDocument/2006/relationships/image" Target="../media/image79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2.svg"/><Relationship Id="rId5" Type="http://schemas.openxmlformats.org/officeDocument/2006/relationships/image" Target="../media/image82.svg"/><Relationship Id="rId15" Type="http://schemas.openxmlformats.org/officeDocument/2006/relationships/image" Target="../media/image90.svg"/><Relationship Id="rId10" Type="http://schemas.openxmlformats.org/officeDocument/2006/relationships/image" Target="../media/image11.png"/><Relationship Id="rId4" Type="http://schemas.openxmlformats.org/officeDocument/2006/relationships/image" Target="../media/image81.png"/><Relationship Id="rId9" Type="http://schemas.openxmlformats.org/officeDocument/2006/relationships/image" Target="../media/image88.svg"/><Relationship Id="rId1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26444" y="1894483"/>
            <a:ext cx="12835113" cy="6786678"/>
            <a:chOff x="0" y="0"/>
            <a:chExt cx="6358953" cy="336235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6336093" cy="3334412"/>
            </a:xfrm>
            <a:custGeom>
              <a:avLst/>
              <a:gdLst/>
              <a:ahLst/>
              <a:cxnLst/>
              <a:rect l="l" t="t" r="r" b="b"/>
              <a:pathLst>
                <a:path w="6336093" h="3334412">
                  <a:moveTo>
                    <a:pt x="6336093" y="3334412"/>
                  </a:moveTo>
                  <a:lnTo>
                    <a:pt x="0" y="3326792"/>
                  </a:lnTo>
                  <a:lnTo>
                    <a:pt x="0" y="1169688"/>
                  </a:lnTo>
                  <a:lnTo>
                    <a:pt x="17780" y="19050"/>
                  </a:lnTo>
                  <a:lnTo>
                    <a:pt x="3157622" y="0"/>
                  </a:lnTo>
                  <a:lnTo>
                    <a:pt x="6317043" y="5080"/>
                  </a:lnTo>
                  <a:lnTo>
                    <a:pt x="6336093" y="3334412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6365303" cy="3361082"/>
            </a:xfrm>
            <a:custGeom>
              <a:avLst/>
              <a:gdLst/>
              <a:ahLst/>
              <a:cxnLst/>
              <a:rect l="l" t="t" r="r" b="b"/>
              <a:pathLst>
                <a:path w="6365303" h="3361082">
                  <a:moveTo>
                    <a:pt x="6331013" y="21590"/>
                  </a:moveTo>
                  <a:cubicBezTo>
                    <a:pt x="6332283" y="34290"/>
                    <a:pt x="6332283" y="44450"/>
                    <a:pt x="6333553" y="54610"/>
                  </a:cubicBezTo>
                  <a:cubicBezTo>
                    <a:pt x="6336093" y="114397"/>
                    <a:pt x="6337363" y="186886"/>
                    <a:pt x="6339903" y="256786"/>
                  </a:cubicBezTo>
                  <a:cubicBezTo>
                    <a:pt x="6339903" y="357753"/>
                    <a:pt x="6352603" y="2348610"/>
                    <a:pt x="6358953" y="2449577"/>
                  </a:cubicBezTo>
                  <a:cubicBezTo>
                    <a:pt x="6365303" y="2602322"/>
                    <a:pt x="6361493" y="2757655"/>
                    <a:pt x="6361493" y="2910399"/>
                  </a:cubicBezTo>
                  <a:cubicBezTo>
                    <a:pt x="6361493" y="3045022"/>
                    <a:pt x="6362763" y="3169289"/>
                    <a:pt x="6364033" y="3300122"/>
                  </a:cubicBezTo>
                  <a:cubicBezTo>
                    <a:pt x="6364033" y="3321712"/>
                    <a:pt x="6364033" y="3335682"/>
                    <a:pt x="6364033" y="3359812"/>
                  </a:cubicBezTo>
                  <a:cubicBezTo>
                    <a:pt x="6341173" y="3359812"/>
                    <a:pt x="6320853" y="3361082"/>
                    <a:pt x="6285448" y="3359812"/>
                  </a:cubicBezTo>
                  <a:cubicBezTo>
                    <a:pt x="5963154" y="3354732"/>
                    <a:pt x="5635902" y="3361082"/>
                    <a:pt x="5313608" y="3356002"/>
                  </a:cubicBezTo>
                  <a:cubicBezTo>
                    <a:pt x="5120231" y="3352192"/>
                    <a:pt x="4931813" y="3354732"/>
                    <a:pt x="4738437" y="3352192"/>
                  </a:cubicBezTo>
                  <a:cubicBezTo>
                    <a:pt x="4649186" y="3350922"/>
                    <a:pt x="4559936" y="3349652"/>
                    <a:pt x="4470685" y="3348382"/>
                  </a:cubicBezTo>
                  <a:cubicBezTo>
                    <a:pt x="4416143" y="3348382"/>
                    <a:pt x="4366559" y="3349652"/>
                    <a:pt x="4312017" y="3349652"/>
                  </a:cubicBezTo>
                  <a:cubicBezTo>
                    <a:pt x="4173183" y="3348382"/>
                    <a:pt x="3791388" y="3349652"/>
                    <a:pt x="3652554" y="3348382"/>
                  </a:cubicBezTo>
                  <a:cubicBezTo>
                    <a:pt x="3553387" y="3347112"/>
                    <a:pt x="1570039" y="3356002"/>
                    <a:pt x="1470872" y="3354732"/>
                  </a:cubicBezTo>
                  <a:cubicBezTo>
                    <a:pt x="1446080" y="3354732"/>
                    <a:pt x="1416329" y="3356002"/>
                    <a:pt x="1391538" y="3356002"/>
                  </a:cubicBezTo>
                  <a:cubicBezTo>
                    <a:pt x="1332037" y="3356002"/>
                    <a:pt x="1277495" y="3357272"/>
                    <a:pt x="1217995" y="3357272"/>
                  </a:cubicBezTo>
                  <a:cubicBezTo>
                    <a:pt x="1069244" y="3357272"/>
                    <a:pt x="925451" y="3356002"/>
                    <a:pt x="776700" y="3354732"/>
                  </a:cubicBezTo>
                  <a:cubicBezTo>
                    <a:pt x="687449" y="3353462"/>
                    <a:pt x="598199" y="3352192"/>
                    <a:pt x="513906" y="3350922"/>
                  </a:cubicBezTo>
                  <a:cubicBezTo>
                    <a:pt x="355238" y="3349652"/>
                    <a:pt x="196571" y="3348382"/>
                    <a:pt x="48260" y="3348382"/>
                  </a:cubicBezTo>
                  <a:cubicBezTo>
                    <a:pt x="38100" y="3348382"/>
                    <a:pt x="29210" y="3348382"/>
                    <a:pt x="19050" y="3347112"/>
                  </a:cubicBezTo>
                  <a:cubicBezTo>
                    <a:pt x="10160" y="3345842"/>
                    <a:pt x="5080" y="3339492"/>
                    <a:pt x="7620" y="3330602"/>
                  </a:cubicBezTo>
                  <a:cubicBezTo>
                    <a:pt x="16510" y="3298733"/>
                    <a:pt x="12700" y="3234011"/>
                    <a:pt x="11430" y="3166700"/>
                  </a:cubicBezTo>
                  <a:cubicBezTo>
                    <a:pt x="10160" y="3029489"/>
                    <a:pt x="6350" y="2894866"/>
                    <a:pt x="7620" y="2757655"/>
                  </a:cubicBezTo>
                  <a:cubicBezTo>
                    <a:pt x="5080" y="2586788"/>
                    <a:pt x="0" y="471664"/>
                    <a:pt x="7620" y="298208"/>
                  </a:cubicBezTo>
                  <a:cubicBezTo>
                    <a:pt x="8890" y="264553"/>
                    <a:pt x="7620" y="228308"/>
                    <a:pt x="8890" y="194653"/>
                  </a:cubicBezTo>
                  <a:cubicBezTo>
                    <a:pt x="10160" y="140286"/>
                    <a:pt x="12700" y="8074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611" y="30480"/>
                    <a:pt x="151945" y="29210"/>
                  </a:cubicBezTo>
                  <a:cubicBezTo>
                    <a:pt x="285821" y="25400"/>
                    <a:pt x="419697" y="22860"/>
                    <a:pt x="558532" y="20320"/>
                  </a:cubicBezTo>
                  <a:cubicBezTo>
                    <a:pt x="652741" y="17780"/>
                    <a:pt x="746950" y="16510"/>
                    <a:pt x="836200" y="13970"/>
                  </a:cubicBezTo>
                  <a:cubicBezTo>
                    <a:pt x="925451" y="11430"/>
                    <a:pt x="1019660" y="8890"/>
                    <a:pt x="1108911" y="8890"/>
                  </a:cubicBezTo>
                  <a:cubicBezTo>
                    <a:pt x="1208078" y="7620"/>
                    <a:pt x="1307245" y="10160"/>
                    <a:pt x="1406413" y="8890"/>
                  </a:cubicBezTo>
                  <a:cubicBezTo>
                    <a:pt x="1530372" y="8890"/>
                    <a:pt x="3776513" y="6350"/>
                    <a:pt x="3900473" y="5080"/>
                  </a:cubicBezTo>
                  <a:cubicBezTo>
                    <a:pt x="4019473" y="3810"/>
                    <a:pt x="4138474" y="2540"/>
                    <a:pt x="4262433" y="2540"/>
                  </a:cubicBezTo>
                  <a:cubicBezTo>
                    <a:pt x="4465727" y="1270"/>
                    <a:pt x="4664062" y="0"/>
                    <a:pt x="4867355" y="0"/>
                  </a:cubicBezTo>
                  <a:cubicBezTo>
                    <a:pt x="4951647" y="0"/>
                    <a:pt x="5040898" y="2540"/>
                    <a:pt x="5125190" y="2540"/>
                  </a:cubicBezTo>
                  <a:cubicBezTo>
                    <a:pt x="5358233" y="3810"/>
                    <a:pt x="5596235" y="5080"/>
                    <a:pt x="5829278" y="7620"/>
                  </a:cubicBezTo>
                  <a:cubicBezTo>
                    <a:pt x="5953238" y="8890"/>
                    <a:pt x="6077197" y="12700"/>
                    <a:pt x="6201156" y="16510"/>
                  </a:cubicBezTo>
                  <a:cubicBezTo>
                    <a:pt x="6230906" y="16510"/>
                    <a:pt x="6260656" y="16510"/>
                    <a:pt x="6285448" y="16510"/>
                  </a:cubicBezTo>
                  <a:cubicBezTo>
                    <a:pt x="6311963" y="17780"/>
                    <a:pt x="6320853" y="20320"/>
                    <a:pt x="6331013" y="21590"/>
                  </a:cubicBezTo>
                  <a:moveTo>
                    <a:pt x="6341173" y="3343302"/>
                  </a:moveTo>
                  <a:cubicBezTo>
                    <a:pt x="6342443" y="3326792"/>
                    <a:pt x="6343713" y="3314092"/>
                    <a:pt x="6343713" y="3301392"/>
                  </a:cubicBezTo>
                  <a:cubicBezTo>
                    <a:pt x="6342443" y="3156344"/>
                    <a:pt x="6341173" y="3019133"/>
                    <a:pt x="6341173" y="2871566"/>
                  </a:cubicBezTo>
                  <a:cubicBezTo>
                    <a:pt x="6341173" y="2804255"/>
                    <a:pt x="6343713" y="2736944"/>
                    <a:pt x="6342443" y="2669633"/>
                  </a:cubicBezTo>
                  <a:cubicBezTo>
                    <a:pt x="6342443" y="2607499"/>
                    <a:pt x="6341173" y="2542777"/>
                    <a:pt x="6339903" y="2480644"/>
                  </a:cubicBezTo>
                  <a:cubicBezTo>
                    <a:pt x="6334823" y="2384855"/>
                    <a:pt x="6323393" y="401764"/>
                    <a:pt x="6323393" y="305975"/>
                  </a:cubicBezTo>
                  <a:cubicBezTo>
                    <a:pt x="6320853" y="225719"/>
                    <a:pt x="6318313" y="142875"/>
                    <a:pt x="6315773" y="63500"/>
                  </a:cubicBezTo>
                  <a:cubicBezTo>
                    <a:pt x="6314503" y="44450"/>
                    <a:pt x="6313233" y="43180"/>
                    <a:pt x="6270573" y="41910"/>
                  </a:cubicBezTo>
                  <a:cubicBezTo>
                    <a:pt x="6255698" y="41910"/>
                    <a:pt x="6245781" y="41910"/>
                    <a:pt x="6230906" y="40640"/>
                  </a:cubicBezTo>
                  <a:cubicBezTo>
                    <a:pt x="6106947" y="36830"/>
                    <a:pt x="5978029" y="31750"/>
                    <a:pt x="5854070" y="30480"/>
                  </a:cubicBezTo>
                  <a:cubicBezTo>
                    <a:pt x="5551610" y="26670"/>
                    <a:pt x="5244191" y="25400"/>
                    <a:pt x="4941730" y="22860"/>
                  </a:cubicBezTo>
                  <a:cubicBezTo>
                    <a:pt x="4897105" y="22860"/>
                    <a:pt x="4847521" y="22860"/>
                    <a:pt x="4802896" y="22860"/>
                  </a:cubicBezTo>
                  <a:cubicBezTo>
                    <a:pt x="4728520" y="22860"/>
                    <a:pt x="4654145" y="22860"/>
                    <a:pt x="4584728" y="22860"/>
                  </a:cubicBezTo>
                  <a:cubicBezTo>
                    <a:pt x="4426060" y="22860"/>
                    <a:pt x="4267392" y="22860"/>
                    <a:pt x="4113682" y="24130"/>
                  </a:cubicBezTo>
                  <a:cubicBezTo>
                    <a:pt x="3979806" y="25400"/>
                    <a:pt x="1723748" y="29210"/>
                    <a:pt x="1589872" y="29210"/>
                  </a:cubicBezTo>
                  <a:cubicBezTo>
                    <a:pt x="1371704" y="29210"/>
                    <a:pt x="1153536" y="26670"/>
                    <a:pt x="935368" y="33020"/>
                  </a:cubicBezTo>
                  <a:cubicBezTo>
                    <a:pt x="821325" y="36830"/>
                    <a:pt x="712241" y="36830"/>
                    <a:pt x="603157" y="38100"/>
                  </a:cubicBezTo>
                  <a:cubicBezTo>
                    <a:pt x="414739" y="41910"/>
                    <a:pt x="226321" y="45720"/>
                    <a:pt x="49530" y="50800"/>
                  </a:cubicBezTo>
                  <a:cubicBezTo>
                    <a:pt x="36830" y="50800"/>
                    <a:pt x="34290" y="53340"/>
                    <a:pt x="33020" y="72975"/>
                  </a:cubicBezTo>
                  <a:cubicBezTo>
                    <a:pt x="31750" y="119575"/>
                    <a:pt x="31750" y="166175"/>
                    <a:pt x="30480" y="212775"/>
                  </a:cubicBezTo>
                  <a:cubicBezTo>
                    <a:pt x="29210" y="290442"/>
                    <a:pt x="26670" y="365520"/>
                    <a:pt x="25400" y="443186"/>
                  </a:cubicBezTo>
                  <a:cubicBezTo>
                    <a:pt x="20320" y="526031"/>
                    <a:pt x="26670" y="2550544"/>
                    <a:pt x="29210" y="2633388"/>
                  </a:cubicBezTo>
                  <a:cubicBezTo>
                    <a:pt x="29210" y="2721410"/>
                    <a:pt x="29210" y="2812022"/>
                    <a:pt x="30480" y="2900044"/>
                  </a:cubicBezTo>
                  <a:cubicBezTo>
                    <a:pt x="30480" y="2964766"/>
                    <a:pt x="33020" y="3029489"/>
                    <a:pt x="33020" y="3094211"/>
                  </a:cubicBezTo>
                  <a:cubicBezTo>
                    <a:pt x="33020" y="3164111"/>
                    <a:pt x="33020" y="3234011"/>
                    <a:pt x="31750" y="3301392"/>
                  </a:cubicBezTo>
                  <a:cubicBezTo>
                    <a:pt x="31750" y="3305202"/>
                    <a:pt x="31750" y="3307742"/>
                    <a:pt x="31750" y="3311552"/>
                  </a:cubicBezTo>
                  <a:cubicBezTo>
                    <a:pt x="31750" y="3321712"/>
                    <a:pt x="35560" y="3325522"/>
                    <a:pt x="44450" y="3325522"/>
                  </a:cubicBezTo>
                  <a:cubicBezTo>
                    <a:pt x="82528" y="3325522"/>
                    <a:pt x="151945" y="3326792"/>
                    <a:pt x="216404" y="3326792"/>
                  </a:cubicBezTo>
                  <a:cubicBezTo>
                    <a:pt x="310613" y="3326792"/>
                    <a:pt x="409781" y="3324252"/>
                    <a:pt x="503989" y="3326792"/>
                  </a:cubicBezTo>
                  <a:cubicBezTo>
                    <a:pt x="657699" y="3330602"/>
                    <a:pt x="811408" y="3333142"/>
                    <a:pt x="965118" y="3331872"/>
                  </a:cubicBezTo>
                  <a:cubicBezTo>
                    <a:pt x="1064285" y="3330602"/>
                    <a:pt x="1158494" y="3333142"/>
                    <a:pt x="1257662" y="3333142"/>
                  </a:cubicBezTo>
                  <a:cubicBezTo>
                    <a:pt x="1401454" y="3333142"/>
                    <a:pt x="1545247" y="3331872"/>
                    <a:pt x="1689040" y="3333142"/>
                  </a:cubicBezTo>
                  <a:cubicBezTo>
                    <a:pt x="1902250" y="3334412"/>
                    <a:pt x="4242600" y="3324252"/>
                    <a:pt x="4460768" y="3326792"/>
                  </a:cubicBezTo>
                  <a:cubicBezTo>
                    <a:pt x="4554978" y="3328062"/>
                    <a:pt x="4649186" y="3329332"/>
                    <a:pt x="4738437" y="3329332"/>
                  </a:cubicBezTo>
                  <a:cubicBezTo>
                    <a:pt x="4902063" y="3331872"/>
                    <a:pt x="5060731" y="3328062"/>
                    <a:pt x="5224357" y="3331872"/>
                  </a:cubicBezTo>
                  <a:cubicBezTo>
                    <a:pt x="5358233" y="3334412"/>
                    <a:pt x="5492109" y="3334412"/>
                    <a:pt x="5625985" y="3336952"/>
                  </a:cubicBezTo>
                  <a:cubicBezTo>
                    <a:pt x="5824320" y="3340762"/>
                    <a:pt x="6022655" y="3343302"/>
                    <a:pt x="6220989" y="3344572"/>
                  </a:cubicBezTo>
                  <a:cubicBezTo>
                    <a:pt x="6295365" y="3344572"/>
                    <a:pt x="6320853" y="3343302"/>
                    <a:pt x="6341173" y="3343302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5"/>
          <p:cNvSpPr/>
          <p:nvPr/>
        </p:nvSpPr>
        <p:spPr>
          <a:xfrm rot="310073">
            <a:off x="15333056" y="6619609"/>
            <a:ext cx="2249120" cy="3013896"/>
          </a:xfrm>
          <a:custGeom>
            <a:avLst/>
            <a:gdLst/>
            <a:ahLst/>
            <a:cxnLst/>
            <a:rect l="l" t="t" r="r" b="b"/>
            <a:pathLst>
              <a:path w="2249120" h="3013896">
                <a:moveTo>
                  <a:pt x="0" y="0"/>
                </a:moveTo>
                <a:lnTo>
                  <a:pt x="2249121" y="0"/>
                </a:lnTo>
                <a:lnTo>
                  <a:pt x="2249121" y="3013896"/>
                </a:lnTo>
                <a:lnTo>
                  <a:pt x="0" y="3013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340441">
            <a:off x="14341340" y="2856270"/>
            <a:ext cx="1579849" cy="1585722"/>
            <a:chOff x="0" y="0"/>
            <a:chExt cx="1708150" cy="1714500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CCE5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AutoShape 9"/>
          <p:cNvSpPr/>
          <p:nvPr/>
        </p:nvSpPr>
        <p:spPr>
          <a:xfrm rot="138720">
            <a:off x="14984102" y="2794030"/>
            <a:ext cx="435576" cy="149851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0" name="Group 10"/>
          <p:cNvGrpSpPr/>
          <p:nvPr/>
        </p:nvGrpSpPr>
        <p:grpSpPr>
          <a:xfrm rot="340441">
            <a:off x="15201925" y="3713867"/>
            <a:ext cx="1579849" cy="1585722"/>
            <a:chOff x="0" y="0"/>
            <a:chExt cx="1708150" cy="1714500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FBD6D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273711">
            <a:off x="1912989" y="6706413"/>
            <a:ext cx="1579849" cy="1585722"/>
            <a:chOff x="0" y="0"/>
            <a:chExt cx="1708150" cy="1714500"/>
          </a:xfrm>
        </p:grpSpPr>
        <p:sp>
          <p:nvSpPr>
            <p:cNvPr id="14" name="Freeform 14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FFEB9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6" name="AutoShape 16"/>
          <p:cNvSpPr/>
          <p:nvPr/>
        </p:nvSpPr>
        <p:spPr>
          <a:xfrm rot="138720">
            <a:off x="15844687" y="3651627"/>
            <a:ext cx="435576" cy="14985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7" name="AutoShape 17"/>
          <p:cNvSpPr/>
          <p:nvPr/>
        </p:nvSpPr>
        <p:spPr>
          <a:xfrm rot="-475432">
            <a:off x="2415989" y="6644039"/>
            <a:ext cx="435576" cy="14985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8" name="Freeform 18"/>
          <p:cNvSpPr/>
          <p:nvPr/>
        </p:nvSpPr>
        <p:spPr>
          <a:xfrm rot="-651020" flipV="1">
            <a:off x="17290836" y="4641827"/>
            <a:ext cx="775191" cy="2431973"/>
          </a:xfrm>
          <a:custGeom>
            <a:avLst/>
            <a:gdLst/>
            <a:ahLst/>
            <a:cxnLst/>
            <a:rect l="l" t="t" r="r" b="b"/>
            <a:pathLst>
              <a:path w="775191" h="2431973">
                <a:moveTo>
                  <a:pt x="0" y="2431972"/>
                </a:moveTo>
                <a:lnTo>
                  <a:pt x="775191" y="2431972"/>
                </a:lnTo>
                <a:lnTo>
                  <a:pt x="775191" y="0"/>
                </a:lnTo>
                <a:lnTo>
                  <a:pt x="0" y="0"/>
                </a:lnTo>
                <a:lnTo>
                  <a:pt x="0" y="2431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51495">
            <a:off x="-322465" y="8688265"/>
            <a:ext cx="1647393" cy="1611699"/>
          </a:xfrm>
          <a:custGeom>
            <a:avLst/>
            <a:gdLst/>
            <a:ahLst/>
            <a:cxnLst/>
            <a:rect l="l" t="t" r="r" b="b"/>
            <a:pathLst>
              <a:path w="1647393" h="1611699">
                <a:moveTo>
                  <a:pt x="0" y="0"/>
                </a:moveTo>
                <a:lnTo>
                  <a:pt x="1647393" y="0"/>
                </a:lnTo>
                <a:lnTo>
                  <a:pt x="1647393" y="1611699"/>
                </a:lnTo>
                <a:lnTo>
                  <a:pt x="0" y="161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861" y="5274890"/>
            <a:ext cx="1233016" cy="1548308"/>
          </a:xfrm>
          <a:custGeom>
            <a:avLst/>
            <a:gdLst/>
            <a:ahLst/>
            <a:cxnLst/>
            <a:rect l="l" t="t" r="r" b="b"/>
            <a:pathLst>
              <a:path w="1233016" h="1548308">
                <a:moveTo>
                  <a:pt x="0" y="0"/>
                </a:moveTo>
                <a:lnTo>
                  <a:pt x="1233016" y="0"/>
                </a:lnTo>
                <a:lnTo>
                  <a:pt x="1233016" y="1548308"/>
                </a:lnTo>
                <a:lnTo>
                  <a:pt x="0" y="15483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385694">
            <a:off x="15093023" y="635540"/>
            <a:ext cx="2859167" cy="1640447"/>
          </a:xfrm>
          <a:custGeom>
            <a:avLst/>
            <a:gdLst/>
            <a:ahLst/>
            <a:cxnLst/>
            <a:rect l="l" t="t" r="r" b="b"/>
            <a:pathLst>
              <a:path w="2859167" h="1640447">
                <a:moveTo>
                  <a:pt x="0" y="0"/>
                </a:moveTo>
                <a:lnTo>
                  <a:pt x="2859167" y="0"/>
                </a:lnTo>
                <a:lnTo>
                  <a:pt x="2859167" y="1640447"/>
                </a:lnTo>
                <a:lnTo>
                  <a:pt x="0" y="1640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895110" y="583296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124197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096830" y="9608044"/>
            <a:ext cx="2272228" cy="565991"/>
          </a:xfrm>
          <a:custGeom>
            <a:avLst/>
            <a:gdLst/>
            <a:ahLst/>
            <a:cxnLst/>
            <a:rect l="l" t="t" r="r" b="b"/>
            <a:pathLst>
              <a:path w="2272228" h="565991">
                <a:moveTo>
                  <a:pt x="0" y="0"/>
                </a:moveTo>
                <a:lnTo>
                  <a:pt x="2272228" y="0"/>
                </a:lnTo>
                <a:lnTo>
                  <a:pt x="2272228" y="565991"/>
                </a:lnTo>
                <a:lnTo>
                  <a:pt x="0" y="5659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301642">
            <a:off x="10475935" y="8050989"/>
            <a:ext cx="722487" cy="1528338"/>
          </a:xfrm>
          <a:custGeom>
            <a:avLst/>
            <a:gdLst/>
            <a:ahLst/>
            <a:cxnLst/>
            <a:rect l="l" t="t" r="r" b="b"/>
            <a:pathLst>
              <a:path w="722487" h="1528338">
                <a:moveTo>
                  <a:pt x="0" y="0"/>
                </a:moveTo>
                <a:lnTo>
                  <a:pt x="722487" y="0"/>
                </a:lnTo>
                <a:lnTo>
                  <a:pt x="722487" y="1528338"/>
                </a:lnTo>
                <a:lnTo>
                  <a:pt x="0" y="15283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301642">
            <a:off x="8733719" y="8729945"/>
            <a:ext cx="722487" cy="1528338"/>
          </a:xfrm>
          <a:custGeom>
            <a:avLst/>
            <a:gdLst/>
            <a:ahLst/>
            <a:cxnLst/>
            <a:rect l="l" t="t" r="r" b="b"/>
            <a:pathLst>
              <a:path w="722487" h="1528338">
                <a:moveTo>
                  <a:pt x="0" y="0"/>
                </a:moveTo>
                <a:lnTo>
                  <a:pt x="722487" y="0"/>
                </a:lnTo>
                <a:lnTo>
                  <a:pt x="722487" y="1528338"/>
                </a:lnTo>
                <a:lnTo>
                  <a:pt x="0" y="15283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20835">
            <a:off x="3886492" y="-301423"/>
            <a:ext cx="2660878" cy="895023"/>
          </a:xfrm>
          <a:custGeom>
            <a:avLst/>
            <a:gdLst/>
            <a:ahLst/>
            <a:cxnLst/>
            <a:rect l="l" t="t" r="r" b="b"/>
            <a:pathLst>
              <a:path w="2660878" h="895023">
                <a:moveTo>
                  <a:pt x="0" y="0"/>
                </a:moveTo>
                <a:lnTo>
                  <a:pt x="2660878" y="0"/>
                </a:lnTo>
                <a:lnTo>
                  <a:pt x="2660878" y="895022"/>
                </a:lnTo>
                <a:lnTo>
                  <a:pt x="0" y="895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526908">
            <a:off x="12196669" y="247622"/>
            <a:ext cx="1400282" cy="914002"/>
          </a:xfrm>
          <a:custGeom>
            <a:avLst/>
            <a:gdLst/>
            <a:ahLst/>
            <a:cxnLst/>
            <a:rect l="l" t="t" r="r" b="b"/>
            <a:pathLst>
              <a:path w="1400282" h="914002">
                <a:moveTo>
                  <a:pt x="0" y="0"/>
                </a:moveTo>
                <a:lnTo>
                  <a:pt x="1400282" y="0"/>
                </a:lnTo>
                <a:lnTo>
                  <a:pt x="1400282" y="914003"/>
                </a:lnTo>
                <a:lnTo>
                  <a:pt x="0" y="91400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2700000">
            <a:off x="-138500" y="554036"/>
            <a:ext cx="871961" cy="1603941"/>
          </a:xfrm>
          <a:custGeom>
            <a:avLst/>
            <a:gdLst/>
            <a:ahLst/>
            <a:cxnLst/>
            <a:rect l="l" t="t" r="r" b="b"/>
            <a:pathLst>
              <a:path w="871961" h="1603941">
                <a:moveTo>
                  <a:pt x="0" y="0"/>
                </a:moveTo>
                <a:lnTo>
                  <a:pt x="871960" y="0"/>
                </a:lnTo>
                <a:lnTo>
                  <a:pt x="871960" y="1603940"/>
                </a:lnTo>
                <a:lnTo>
                  <a:pt x="0" y="16039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461961" y="6225682"/>
            <a:ext cx="519295" cy="597516"/>
          </a:xfrm>
          <a:custGeom>
            <a:avLst/>
            <a:gdLst/>
            <a:ahLst/>
            <a:cxnLst/>
            <a:rect l="l" t="t" r="r" b="b"/>
            <a:pathLst>
              <a:path w="519295" h="597516">
                <a:moveTo>
                  <a:pt x="0" y="0"/>
                </a:moveTo>
                <a:lnTo>
                  <a:pt x="519295" y="0"/>
                </a:lnTo>
                <a:lnTo>
                  <a:pt x="519295" y="597516"/>
                </a:lnTo>
                <a:lnTo>
                  <a:pt x="0" y="59751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44935" y="388635"/>
            <a:ext cx="2343482" cy="3260496"/>
          </a:xfrm>
          <a:custGeom>
            <a:avLst/>
            <a:gdLst/>
            <a:ahLst/>
            <a:cxnLst/>
            <a:rect l="l" t="t" r="r" b="b"/>
            <a:pathLst>
              <a:path w="2343482" h="3260496">
                <a:moveTo>
                  <a:pt x="0" y="0"/>
                </a:moveTo>
                <a:lnTo>
                  <a:pt x="2343482" y="0"/>
                </a:lnTo>
                <a:lnTo>
                  <a:pt x="2343482" y="3260496"/>
                </a:lnTo>
                <a:lnTo>
                  <a:pt x="0" y="326049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4409830" y="7980496"/>
            <a:ext cx="2920963" cy="608534"/>
          </a:xfrm>
          <a:custGeom>
            <a:avLst/>
            <a:gdLst/>
            <a:ahLst/>
            <a:cxnLst/>
            <a:rect l="l" t="t" r="r" b="b"/>
            <a:pathLst>
              <a:path w="2920963" h="608534">
                <a:moveTo>
                  <a:pt x="0" y="0"/>
                </a:moveTo>
                <a:lnTo>
                  <a:pt x="2920964" y="0"/>
                </a:lnTo>
                <a:lnTo>
                  <a:pt x="2920964" y="608534"/>
                </a:lnTo>
                <a:lnTo>
                  <a:pt x="0" y="608534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530819" y="7954115"/>
            <a:ext cx="1994181" cy="727045"/>
          </a:xfrm>
          <a:custGeom>
            <a:avLst/>
            <a:gdLst/>
            <a:ahLst/>
            <a:cxnLst/>
            <a:rect l="l" t="t" r="r" b="b"/>
            <a:pathLst>
              <a:path w="1994181" h="727045">
                <a:moveTo>
                  <a:pt x="0" y="0"/>
                </a:moveTo>
                <a:lnTo>
                  <a:pt x="1994181" y="0"/>
                </a:lnTo>
                <a:lnTo>
                  <a:pt x="1994181" y="727045"/>
                </a:lnTo>
                <a:lnTo>
                  <a:pt x="0" y="727045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511648" y="8126557"/>
            <a:ext cx="693981" cy="462473"/>
          </a:xfrm>
          <a:custGeom>
            <a:avLst/>
            <a:gdLst/>
            <a:ahLst/>
            <a:cxnLst/>
            <a:rect l="l" t="t" r="r" b="b"/>
            <a:pathLst>
              <a:path w="693981" h="462473">
                <a:moveTo>
                  <a:pt x="0" y="0"/>
                </a:moveTo>
                <a:lnTo>
                  <a:pt x="693981" y="0"/>
                </a:lnTo>
                <a:lnTo>
                  <a:pt x="693981" y="462473"/>
                </a:lnTo>
                <a:lnTo>
                  <a:pt x="0" y="46247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2896810" y="7954115"/>
            <a:ext cx="1921928" cy="727045"/>
          </a:xfrm>
          <a:custGeom>
            <a:avLst/>
            <a:gdLst/>
            <a:ahLst/>
            <a:cxnLst/>
            <a:rect l="l" t="t" r="r" b="b"/>
            <a:pathLst>
              <a:path w="1921928" h="727045">
                <a:moveTo>
                  <a:pt x="0" y="0"/>
                </a:moveTo>
                <a:lnTo>
                  <a:pt x="1921929" y="0"/>
                </a:lnTo>
                <a:lnTo>
                  <a:pt x="1921929" y="727045"/>
                </a:lnTo>
                <a:lnTo>
                  <a:pt x="0" y="727045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4822997" y="4117645"/>
            <a:ext cx="8825746" cy="1256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98"/>
              </a:lnSpc>
            </a:pPr>
            <a:r>
              <a:rPr lang="en-US" sz="10220">
                <a:solidFill>
                  <a:srgbClr val="000000"/>
                </a:solidFill>
                <a:latin typeface="Gloria Hallelujah"/>
              </a:rPr>
              <a:t>Chill w realu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299256" y="5753769"/>
            <a:ext cx="7689489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 dirty="0">
                <a:solidFill>
                  <a:srgbClr val="000000"/>
                </a:solidFill>
                <a:latin typeface="Gloria Hallelujah"/>
              </a:rPr>
              <a:t>- </a:t>
            </a:r>
            <a:r>
              <a:rPr lang="en-US" sz="3900" dirty="0" err="1">
                <a:solidFill>
                  <a:srgbClr val="000000"/>
                </a:solidFill>
                <a:latin typeface="Gloria Hallelujah"/>
              </a:rPr>
              <a:t>moje</a:t>
            </a:r>
            <a:r>
              <a:rPr lang="en-US" sz="39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pl-PL" sz="3900" dirty="0">
                <a:solidFill>
                  <a:srgbClr val="000000"/>
                </a:solidFill>
                <a:latin typeface="Gloria Hallelujah"/>
              </a:rPr>
              <a:t>korzyści</a:t>
            </a:r>
            <a:r>
              <a:rPr lang="en-US" sz="39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pl-PL" sz="3900" dirty="0">
                <a:solidFill>
                  <a:srgbClr val="000000"/>
                </a:solidFill>
                <a:latin typeface="Gloria Hallelujah"/>
              </a:rPr>
              <a:t>z </a:t>
            </a:r>
            <a:r>
              <a:rPr lang="en-US" sz="3900" dirty="0" err="1">
                <a:solidFill>
                  <a:srgbClr val="000000"/>
                </a:solidFill>
                <a:latin typeface="Gloria Hallelujah"/>
              </a:rPr>
              <a:t>bycia</a:t>
            </a:r>
            <a:r>
              <a:rPr lang="en-US" sz="3900" dirty="0">
                <a:solidFill>
                  <a:srgbClr val="000000"/>
                </a:solidFill>
                <a:latin typeface="Gloria Hallelujah"/>
              </a:rPr>
              <a:t> offline</a:t>
            </a:r>
          </a:p>
        </p:txBody>
      </p:sp>
      <p:sp>
        <p:nvSpPr>
          <p:cNvPr id="38" name="TextBox 38"/>
          <p:cNvSpPr txBox="1"/>
          <p:nvPr/>
        </p:nvSpPr>
        <p:spPr>
          <a:xfrm rot="340441">
            <a:off x="15283261" y="4306638"/>
            <a:ext cx="141446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99"/>
              </a:lnSpc>
            </a:pPr>
            <a:r>
              <a:rPr lang="en-US" sz="1499">
                <a:solidFill>
                  <a:srgbClr val="000000"/>
                </a:solidFill>
                <a:latin typeface="Gloria Hallelujah"/>
              </a:rPr>
              <a:t>scenariusz zajęć</a:t>
            </a:r>
          </a:p>
        </p:txBody>
      </p:sp>
      <p:sp>
        <p:nvSpPr>
          <p:cNvPr id="39" name="TextBox 39"/>
          <p:cNvSpPr txBox="1"/>
          <p:nvPr/>
        </p:nvSpPr>
        <p:spPr>
          <a:xfrm rot="-273711">
            <a:off x="1996772" y="7080131"/>
            <a:ext cx="1414463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1499">
                <a:solidFill>
                  <a:srgbClr val="000000"/>
                </a:solidFill>
                <a:latin typeface="Gloria Hallelujah"/>
              </a:rPr>
              <a:t>offline challenge</a:t>
            </a:r>
          </a:p>
          <a:p>
            <a:pPr marL="0" lvl="0" indent="0" algn="ctr">
              <a:lnSpc>
                <a:spcPts val="1799"/>
              </a:lnSpc>
            </a:pPr>
            <a:r>
              <a:rPr lang="en-US" sz="1499">
                <a:solidFill>
                  <a:srgbClr val="000000"/>
                </a:solidFill>
                <a:latin typeface="Gloria Hallelujah"/>
              </a:rPr>
              <a:t>detoks cyfrowy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2069" y="2681093"/>
            <a:ext cx="15223861" cy="6891125"/>
            <a:chOff x="0" y="0"/>
            <a:chExt cx="7542421" cy="341409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lnTo>
                    <a:pt x="7519561" y="3386159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84470">
            <a:off x="9080790" y="3290808"/>
            <a:ext cx="6086424" cy="5070774"/>
            <a:chOff x="0" y="0"/>
            <a:chExt cx="2452949" cy="2043622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430089" cy="2015682"/>
            </a:xfrm>
            <a:custGeom>
              <a:avLst/>
              <a:gdLst/>
              <a:ahLst/>
              <a:cxnLst/>
              <a:rect l="l" t="t" r="r" b="b"/>
              <a:pathLst>
                <a:path w="2430089" h="2015682">
                  <a:moveTo>
                    <a:pt x="2430089" y="2015682"/>
                  </a:moveTo>
                  <a:lnTo>
                    <a:pt x="0" y="2008062"/>
                  </a:lnTo>
                  <a:lnTo>
                    <a:pt x="0" y="712318"/>
                  </a:lnTo>
                  <a:lnTo>
                    <a:pt x="17780" y="19050"/>
                  </a:lnTo>
                  <a:lnTo>
                    <a:pt x="1209642" y="0"/>
                  </a:lnTo>
                  <a:lnTo>
                    <a:pt x="2411039" y="5080"/>
                  </a:lnTo>
                  <a:lnTo>
                    <a:pt x="2430089" y="2015682"/>
                  </a:lnTo>
                </a:path>
              </a:pathLst>
            </a:custGeom>
            <a:solidFill>
              <a:srgbClr val="C0FFA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459299" cy="2042352"/>
            </a:xfrm>
            <a:custGeom>
              <a:avLst/>
              <a:gdLst/>
              <a:ahLst/>
              <a:cxnLst/>
              <a:rect l="l" t="t" r="r" b="b"/>
              <a:pathLst>
                <a:path w="2459299" h="2042352">
                  <a:moveTo>
                    <a:pt x="2425009" y="21590"/>
                  </a:moveTo>
                  <a:cubicBezTo>
                    <a:pt x="2426279" y="34290"/>
                    <a:pt x="2426279" y="44450"/>
                    <a:pt x="2427549" y="54610"/>
                  </a:cubicBezTo>
                  <a:cubicBezTo>
                    <a:pt x="2430089" y="93992"/>
                    <a:pt x="2431359" y="136928"/>
                    <a:pt x="2433899" y="178331"/>
                  </a:cubicBezTo>
                  <a:cubicBezTo>
                    <a:pt x="2433899" y="238134"/>
                    <a:pt x="2446599" y="1417334"/>
                    <a:pt x="2452949" y="1477137"/>
                  </a:cubicBezTo>
                  <a:cubicBezTo>
                    <a:pt x="2459299" y="1567609"/>
                    <a:pt x="2455489" y="1659614"/>
                    <a:pt x="2455489" y="1750086"/>
                  </a:cubicBezTo>
                  <a:cubicBezTo>
                    <a:pt x="2455489" y="1829824"/>
                    <a:pt x="2456759" y="1903428"/>
                    <a:pt x="2458029" y="1981392"/>
                  </a:cubicBezTo>
                  <a:cubicBezTo>
                    <a:pt x="2458029" y="2002982"/>
                    <a:pt x="2458029" y="2016952"/>
                    <a:pt x="2458029" y="2041082"/>
                  </a:cubicBezTo>
                  <a:cubicBezTo>
                    <a:pt x="2435169" y="2041082"/>
                    <a:pt x="2414849" y="2042352"/>
                    <a:pt x="2392114" y="2041082"/>
                  </a:cubicBezTo>
                  <a:cubicBezTo>
                    <a:pt x="2271170" y="2036002"/>
                    <a:pt x="2148366" y="2042352"/>
                    <a:pt x="2027422" y="2037272"/>
                  </a:cubicBezTo>
                  <a:cubicBezTo>
                    <a:pt x="1954856" y="2033462"/>
                    <a:pt x="1884150" y="2036002"/>
                    <a:pt x="1811584" y="2033462"/>
                  </a:cubicBezTo>
                  <a:cubicBezTo>
                    <a:pt x="1778092" y="2032192"/>
                    <a:pt x="1744600" y="2030922"/>
                    <a:pt x="1711108" y="2029652"/>
                  </a:cubicBezTo>
                  <a:cubicBezTo>
                    <a:pt x="1690641" y="2029652"/>
                    <a:pt x="1672034" y="2030922"/>
                    <a:pt x="1651566" y="2030922"/>
                  </a:cubicBezTo>
                  <a:cubicBezTo>
                    <a:pt x="1599468" y="2029652"/>
                    <a:pt x="1456196" y="2030922"/>
                    <a:pt x="1404097" y="2029652"/>
                  </a:cubicBezTo>
                  <a:cubicBezTo>
                    <a:pt x="1366884" y="2028382"/>
                    <a:pt x="622615" y="2037272"/>
                    <a:pt x="585402" y="2036002"/>
                  </a:cubicBezTo>
                  <a:cubicBezTo>
                    <a:pt x="576099" y="2036002"/>
                    <a:pt x="564935" y="2037272"/>
                    <a:pt x="555631" y="2037272"/>
                  </a:cubicBezTo>
                  <a:cubicBezTo>
                    <a:pt x="533303" y="2037272"/>
                    <a:pt x="512836" y="2038542"/>
                    <a:pt x="490508" y="2038542"/>
                  </a:cubicBezTo>
                  <a:cubicBezTo>
                    <a:pt x="434688" y="2038542"/>
                    <a:pt x="380728" y="2037272"/>
                    <a:pt x="324908" y="2036002"/>
                  </a:cubicBezTo>
                  <a:cubicBezTo>
                    <a:pt x="291416" y="2034732"/>
                    <a:pt x="257924" y="2033462"/>
                    <a:pt x="226292" y="2032192"/>
                  </a:cubicBezTo>
                  <a:cubicBezTo>
                    <a:pt x="166751" y="2030922"/>
                    <a:pt x="107209" y="2029652"/>
                    <a:pt x="48260" y="2029652"/>
                  </a:cubicBezTo>
                  <a:cubicBezTo>
                    <a:pt x="38100" y="2029652"/>
                    <a:pt x="29210" y="2029652"/>
                    <a:pt x="19050" y="2028382"/>
                  </a:cubicBezTo>
                  <a:cubicBezTo>
                    <a:pt x="10160" y="2027112"/>
                    <a:pt x="5080" y="2020762"/>
                    <a:pt x="7620" y="2011872"/>
                  </a:cubicBezTo>
                  <a:cubicBezTo>
                    <a:pt x="16510" y="1980099"/>
                    <a:pt x="12700" y="1941763"/>
                    <a:pt x="11430" y="1901894"/>
                  </a:cubicBezTo>
                  <a:cubicBezTo>
                    <a:pt x="10160" y="1820623"/>
                    <a:pt x="6350" y="1740885"/>
                    <a:pt x="7620" y="1659614"/>
                  </a:cubicBezTo>
                  <a:cubicBezTo>
                    <a:pt x="5080" y="1558408"/>
                    <a:pt x="0" y="305604"/>
                    <a:pt x="7620" y="202865"/>
                  </a:cubicBezTo>
                  <a:cubicBezTo>
                    <a:pt x="8890" y="182931"/>
                    <a:pt x="7620" y="161463"/>
                    <a:pt x="8890" y="141528"/>
                  </a:cubicBezTo>
                  <a:cubicBezTo>
                    <a:pt x="10160" y="109327"/>
                    <a:pt x="12700" y="740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93" y="30480"/>
                    <a:pt x="90463" y="29210"/>
                  </a:cubicBezTo>
                  <a:cubicBezTo>
                    <a:pt x="140702" y="25400"/>
                    <a:pt x="190940" y="22860"/>
                    <a:pt x="243038" y="20320"/>
                  </a:cubicBezTo>
                  <a:cubicBezTo>
                    <a:pt x="278391" y="17780"/>
                    <a:pt x="313744" y="16510"/>
                    <a:pt x="347236" y="13970"/>
                  </a:cubicBezTo>
                  <a:cubicBezTo>
                    <a:pt x="380728" y="11430"/>
                    <a:pt x="416081" y="8890"/>
                    <a:pt x="449573" y="8890"/>
                  </a:cubicBezTo>
                  <a:cubicBezTo>
                    <a:pt x="486786" y="7620"/>
                    <a:pt x="524000" y="10160"/>
                    <a:pt x="561213" y="8890"/>
                  </a:cubicBezTo>
                  <a:cubicBezTo>
                    <a:pt x="607730" y="8890"/>
                    <a:pt x="1450614" y="6350"/>
                    <a:pt x="1497131" y="5080"/>
                  </a:cubicBezTo>
                  <a:cubicBezTo>
                    <a:pt x="1541787" y="3810"/>
                    <a:pt x="1586443" y="2540"/>
                    <a:pt x="1632960" y="2540"/>
                  </a:cubicBezTo>
                  <a:cubicBezTo>
                    <a:pt x="1709247" y="1270"/>
                    <a:pt x="1783674" y="0"/>
                    <a:pt x="1859962" y="0"/>
                  </a:cubicBezTo>
                  <a:cubicBezTo>
                    <a:pt x="1891593" y="0"/>
                    <a:pt x="1925085" y="2540"/>
                    <a:pt x="1956717" y="2540"/>
                  </a:cubicBezTo>
                  <a:cubicBezTo>
                    <a:pt x="2044168" y="3810"/>
                    <a:pt x="2133480" y="5080"/>
                    <a:pt x="2220932" y="7620"/>
                  </a:cubicBezTo>
                  <a:cubicBezTo>
                    <a:pt x="2267449" y="8890"/>
                    <a:pt x="2313966" y="12700"/>
                    <a:pt x="2360482" y="16510"/>
                  </a:cubicBezTo>
                  <a:cubicBezTo>
                    <a:pt x="2371646" y="16510"/>
                    <a:pt x="2382810" y="16510"/>
                    <a:pt x="2392114" y="16510"/>
                  </a:cubicBezTo>
                  <a:cubicBezTo>
                    <a:pt x="2405959" y="17780"/>
                    <a:pt x="2414849" y="20320"/>
                    <a:pt x="2425009" y="21590"/>
                  </a:cubicBezTo>
                  <a:moveTo>
                    <a:pt x="2435169" y="2024572"/>
                  </a:moveTo>
                  <a:cubicBezTo>
                    <a:pt x="2436439" y="2008062"/>
                    <a:pt x="2437709" y="1995362"/>
                    <a:pt x="2437709" y="1982662"/>
                  </a:cubicBezTo>
                  <a:cubicBezTo>
                    <a:pt x="2436439" y="1895761"/>
                    <a:pt x="2435169" y="1814489"/>
                    <a:pt x="2435169" y="1727085"/>
                  </a:cubicBezTo>
                  <a:cubicBezTo>
                    <a:pt x="2435169" y="1687216"/>
                    <a:pt x="2437709" y="1647347"/>
                    <a:pt x="2436439" y="1607478"/>
                  </a:cubicBezTo>
                  <a:cubicBezTo>
                    <a:pt x="2436439" y="1570676"/>
                    <a:pt x="2435169" y="1532340"/>
                    <a:pt x="2433899" y="1495538"/>
                  </a:cubicBezTo>
                  <a:cubicBezTo>
                    <a:pt x="2428819" y="1438802"/>
                    <a:pt x="2417389" y="264202"/>
                    <a:pt x="2417389" y="207466"/>
                  </a:cubicBezTo>
                  <a:cubicBezTo>
                    <a:pt x="2414849" y="159930"/>
                    <a:pt x="2412309" y="110860"/>
                    <a:pt x="2409769" y="63500"/>
                  </a:cubicBezTo>
                  <a:cubicBezTo>
                    <a:pt x="2408499" y="44450"/>
                    <a:pt x="2407229" y="43180"/>
                    <a:pt x="2386532" y="41910"/>
                  </a:cubicBezTo>
                  <a:cubicBezTo>
                    <a:pt x="2380950" y="41910"/>
                    <a:pt x="2377228" y="41910"/>
                    <a:pt x="2371646" y="40640"/>
                  </a:cubicBezTo>
                  <a:cubicBezTo>
                    <a:pt x="2325130" y="36830"/>
                    <a:pt x="2276752" y="31750"/>
                    <a:pt x="2230235" y="30480"/>
                  </a:cubicBezTo>
                  <a:cubicBezTo>
                    <a:pt x="2116734" y="26670"/>
                    <a:pt x="2001373" y="25400"/>
                    <a:pt x="1887872" y="22860"/>
                  </a:cubicBezTo>
                  <a:cubicBezTo>
                    <a:pt x="1871126" y="22860"/>
                    <a:pt x="1852519" y="22860"/>
                    <a:pt x="1835773" y="22860"/>
                  </a:cubicBezTo>
                  <a:cubicBezTo>
                    <a:pt x="1807863" y="22860"/>
                    <a:pt x="1779953" y="22860"/>
                    <a:pt x="1753903" y="22860"/>
                  </a:cubicBezTo>
                  <a:cubicBezTo>
                    <a:pt x="1694362" y="22860"/>
                    <a:pt x="1634821" y="22860"/>
                    <a:pt x="1577140" y="24130"/>
                  </a:cubicBezTo>
                  <a:cubicBezTo>
                    <a:pt x="1526902" y="25400"/>
                    <a:pt x="680296" y="29210"/>
                    <a:pt x="630058" y="29210"/>
                  </a:cubicBezTo>
                  <a:cubicBezTo>
                    <a:pt x="548189" y="29210"/>
                    <a:pt x="466319" y="26670"/>
                    <a:pt x="384449" y="33020"/>
                  </a:cubicBezTo>
                  <a:cubicBezTo>
                    <a:pt x="341654" y="36830"/>
                    <a:pt x="300719" y="36830"/>
                    <a:pt x="259784" y="38100"/>
                  </a:cubicBezTo>
                  <a:cubicBezTo>
                    <a:pt x="189079" y="41910"/>
                    <a:pt x="118373" y="45720"/>
                    <a:pt x="49530" y="50800"/>
                  </a:cubicBezTo>
                  <a:cubicBezTo>
                    <a:pt x="36830" y="50800"/>
                    <a:pt x="34290" y="53340"/>
                    <a:pt x="33020" y="69458"/>
                  </a:cubicBezTo>
                  <a:cubicBezTo>
                    <a:pt x="31750" y="97059"/>
                    <a:pt x="31750" y="124661"/>
                    <a:pt x="30480" y="152262"/>
                  </a:cubicBezTo>
                  <a:cubicBezTo>
                    <a:pt x="29210" y="198265"/>
                    <a:pt x="26670" y="242734"/>
                    <a:pt x="25400" y="288737"/>
                  </a:cubicBezTo>
                  <a:cubicBezTo>
                    <a:pt x="20320" y="337806"/>
                    <a:pt x="26670" y="1536940"/>
                    <a:pt x="29210" y="1586010"/>
                  </a:cubicBezTo>
                  <a:cubicBezTo>
                    <a:pt x="29210" y="1638146"/>
                    <a:pt x="29210" y="1691816"/>
                    <a:pt x="30480" y="1743952"/>
                  </a:cubicBezTo>
                  <a:cubicBezTo>
                    <a:pt x="30480" y="1782288"/>
                    <a:pt x="33020" y="1820623"/>
                    <a:pt x="33020" y="1858959"/>
                  </a:cubicBezTo>
                  <a:cubicBezTo>
                    <a:pt x="33020" y="1900361"/>
                    <a:pt x="33020" y="1941763"/>
                    <a:pt x="31750" y="1982662"/>
                  </a:cubicBezTo>
                  <a:cubicBezTo>
                    <a:pt x="31750" y="1986472"/>
                    <a:pt x="31750" y="1989012"/>
                    <a:pt x="31750" y="1992822"/>
                  </a:cubicBezTo>
                  <a:cubicBezTo>
                    <a:pt x="31750" y="2002982"/>
                    <a:pt x="35560" y="2006792"/>
                    <a:pt x="44450" y="2006792"/>
                  </a:cubicBezTo>
                  <a:cubicBezTo>
                    <a:pt x="64414" y="2006792"/>
                    <a:pt x="90463" y="2008062"/>
                    <a:pt x="114652" y="2008062"/>
                  </a:cubicBezTo>
                  <a:cubicBezTo>
                    <a:pt x="150005" y="2008062"/>
                    <a:pt x="187218" y="2005522"/>
                    <a:pt x="222571" y="2008062"/>
                  </a:cubicBezTo>
                  <a:cubicBezTo>
                    <a:pt x="280252" y="2011872"/>
                    <a:pt x="337933" y="2014412"/>
                    <a:pt x="395613" y="2013142"/>
                  </a:cubicBezTo>
                  <a:cubicBezTo>
                    <a:pt x="432827" y="2011872"/>
                    <a:pt x="468180" y="2014412"/>
                    <a:pt x="505393" y="2014412"/>
                  </a:cubicBezTo>
                  <a:cubicBezTo>
                    <a:pt x="559353" y="2014412"/>
                    <a:pt x="613312" y="2013142"/>
                    <a:pt x="667271" y="2014412"/>
                  </a:cubicBezTo>
                  <a:cubicBezTo>
                    <a:pt x="747280" y="2015682"/>
                    <a:pt x="1625517" y="2005522"/>
                    <a:pt x="1707387" y="2008062"/>
                  </a:cubicBezTo>
                  <a:cubicBezTo>
                    <a:pt x="1742740" y="2009332"/>
                    <a:pt x="1778092" y="2010602"/>
                    <a:pt x="1811584" y="2010602"/>
                  </a:cubicBezTo>
                  <a:cubicBezTo>
                    <a:pt x="1872986" y="2013142"/>
                    <a:pt x="1932528" y="2009332"/>
                    <a:pt x="1993930" y="2013142"/>
                  </a:cubicBezTo>
                  <a:cubicBezTo>
                    <a:pt x="2044168" y="2015682"/>
                    <a:pt x="2094406" y="2015682"/>
                    <a:pt x="2144644" y="2018222"/>
                  </a:cubicBezTo>
                  <a:cubicBezTo>
                    <a:pt x="2219071" y="2022032"/>
                    <a:pt x="2293498" y="2024572"/>
                    <a:pt x="2367925" y="2025842"/>
                  </a:cubicBezTo>
                  <a:cubicBezTo>
                    <a:pt x="2395835" y="2025842"/>
                    <a:pt x="2414849" y="2024572"/>
                    <a:pt x="2435169" y="2024572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AutoShape 8"/>
          <p:cNvSpPr/>
          <p:nvPr/>
        </p:nvSpPr>
        <p:spPr>
          <a:xfrm rot="396144">
            <a:off x="10808324" y="3177919"/>
            <a:ext cx="2290315" cy="3545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Freeform 9"/>
          <p:cNvSpPr/>
          <p:nvPr/>
        </p:nvSpPr>
        <p:spPr>
          <a:xfrm>
            <a:off x="2342498" y="7482082"/>
            <a:ext cx="3185898" cy="2804918"/>
          </a:xfrm>
          <a:custGeom>
            <a:avLst/>
            <a:gdLst/>
            <a:ahLst/>
            <a:cxnLst/>
            <a:rect l="l" t="t" r="r" b="b"/>
            <a:pathLst>
              <a:path w="3185898" h="2804918">
                <a:moveTo>
                  <a:pt x="0" y="0"/>
                </a:moveTo>
                <a:lnTo>
                  <a:pt x="3185899" y="0"/>
                </a:lnTo>
                <a:lnTo>
                  <a:pt x="3185899" y="2804918"/>
                </a:lnTo>
                <a:lnTo>
                  <a:pt x="0" y="2804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23366">
            <a:off x="15819557" y="7172295"/>
            <a:ext cx="1439743" cy="1593812"/>
          </a:xfrm>
          <a:custGeom>
            <a:avLst/>
            <a:gdLst/>
            <a:ahLst/>
            <a:cxnLst/>
            <a:rect l="l" t="t" r="r" b="b"/>
            <a:pathLst>
              <a:path w="1439743" h="1593812">
                <a:moveTo>
                  <a:pt x="0" y="0"/>
                </a:moveTo>
                <a:lnTo>
                  <a:pt x="1439743" y="0"/>
                </a:lnTo>
                <a:lnTo>
                  <a:pt x="1439743" y="1593812"/>
                </a:lnTo>
                <a:lnTo>
                  <a:pt x="0" y="1593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72799">
            <a:off x="16868794" y="341123"/>
            <a:ext cx="1658665" cy="1392588"/>
          </a:xfrm>
          <a:custGeom>
            <a:avLst/>
            <a:gdLst/>
            <a:ahLst/>
            <a:cxnLst/>
            <a:rect l="l" t="t" r="r" b="b"/>
            <a:pathLst>
              <a:path w="1658665" h="1392588">
                <a:moveTo>
                  <a:pt x="0" y="0"/>
                </a:moveTo>
                <a:lnTo>
                  <a:pt x="1658665" y="0"/>
                </a:lnTo>
                <a:lnTo>
                  <a:pt x="1658665" y="1392588"/>
                </a:lnTo>
                <a:lnTo>
                  <a:pt x="0" y="1392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13372">
            <a:off x="-161295" y="1195442"/>
            <a:ext cx="1315425" cy="1518528"/>
          </a:xfrm>
          <a:custGeom>
            <a:avLst/>
            <a:gdLst/>
            <a:ahLst/>
            <a:cxnLst/>
            <a:rect l="l" t="t" r="r" b="b"/>
            <a:pathLst>
              <a:path w="1315425" h="1518528">
                <a:moveTo>
                  <a:pt x="0" y="0"/>
                </a:moveTo>
                <a:lnTo>
                  <a:pt x="1315425" y="0"/>
                </a:lnTo>
                <a:lnTo>
                  <a:pt x="1315425" y="1518528"/>
                </a:lnTo>
                <a:lnTo>
                  <a:pt x="0" y="1518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-492486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4197"/>
            </a:stretch>
          </a:blipFill>
        </p:spPr>
      </p:sp>
      <p:sp>
        <p:nvSpPr>
          <p:cNvPr id="14" name="Freeform 14"/>
          <p:cNvSpPr/>
          <p:nvPr/>
        </p:nvSpPr>
        <p:spPr>
          <a:xfrm rot="-5400000" flipV="1">
            <a:off x="16253252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1006739"/>
                </a:moveTo>
                <a:lnTo>
                  <a:pt x="2497780" y="1006739"/>
                </a:lnTo>
                <a:lnTo>
                  <a:pt x="2497780" y="0"/>
                </a:lnTo>
                <a:lnTo>
                  <a:pt x="0" y="0"/>
                </a:lnTo>
                <a:lnTo>
                  <a:pt x="0" y="100673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419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06012" y="1289048"/>
            <a:ext cx="2512426" cy="1030095"/>
          </a:xfrm>
          <a:custGeom>
            <a:avLst/>
            <a:gdLst/>
            <a:ahLst/>
            <a:cxnLst/>
            <a:rect l="l" t="t" r="r" b="b"/>
            <a:pathLst>
              <a:path w="2512426" h="1030095">
                <a:moveTo>
                  <a:pt x="0" y="0"/>
                </a:moveTo>
                <a:lnTo>
                  <a:pt x="2512426" y="0"/>
                </a:lnTo>
                <a:lnTo>
                  <a:pt x="2512426" y="1030095"/>
                </a:lnTo>
                <a:lnTo>
                  <a:pt x="0" y="10300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958967" y="4610965"/>
            <a:ext cx="2003815" cy="812456"/>
          </a:xfrm>
          <a:custGeom>
            <a:avLst/>
            <a:gdLst/>
            <a:ahLst/>
            <a:cxnLst/>
            <a:rect l="l" t="t" r="r" b="b"/>
            <a:pathLst>
              <a:path w="2003815" h="812456">
                <a:moveTo>
                  <a:pt x="0" y="0"/>
                </a:moveTo>
                <a:lnTo>
                  <a:pt x="2003815" y="0"/>
                </a:lnTo>
                <a:lnTo>
                  <a:pt x="2003815" y="812456"/>
                </a:lnTo>
                <a:lnTo>
                  <a:pt x="0" y="812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831453" y="310628"/>
            <a:ext cx="14790857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000000"/>
                </a:solidFill>
                <a:latin typeface="Gloria Hallelujah"/>
              </a:rPr>
              <a:t>Łączenie przykładu z hasłem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803761" y="3092980"/>
            <a:ext cx="204231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Doomscroling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15191" y="3910222"/>
            <a:ext cx="201945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 PUI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30865" y="6043812"/>
            <a:ext cx="138811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Smombie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31183" y="4621419"/>
            <a:ext cx="1659384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Phubbing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89897" y="6788029"/>
            <a:ext cx="2270047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Nomofobia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54483" y="1538148"/>
            <a:ext cx="3618204" cy="41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3699">
                <a:solidFill>
                  <a:srgbClr val="000000"/>
                </a:solidFill>
                <a:latin typeface="Gloria Hallelujah"/>
              </a:rPr>
              <a:t>tekst 5 z 6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311444" y="9420981"/>
            <a:ext cx="2767251" cy="555391"/>
            <a:chOff x="0" y="0"/>
            <a:chExt cx="3689667" cy="740522"/>
          </a:xfrm>
        </p:grpSpPr>
        <p:sp>
          <p:nvSpPr>
            <p:cNvPr id="27" name="Freeform 27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Powrót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 do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spisu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treści</a:t>
              </a:r>
              <a:endParaRPr lang="en-US" sz="1599" u="sng" dirty="0">
                <a:solidFill>
                  <a:srgbClr val="000000"/>
                </a:solidFill>
                <a:latin typeface="Gloria Hallelujah"/>
                <a:hlinkClick r:id="rId18" action="ppaction://hlinksldjump"/>
              </a:endParaRP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4984F5A5-A2F7-D415-BDC8-0F94726DABD8}"/>
              </a:ext>
            </a:extLst>
          </p:cNvPr>
          <p:cNvSpPr txBox="1"/>
          <p:nvPr/>
        </p:nvSpPr>
        <p:spPr>
          <a:xfrm>
            <a:off x="9964764" y="4181823"/>
            <a:ext cx="4452648" cy="3285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l-PL" sz="2000" dirty="0">
                <a:solidFill>
                  <a:srgbClr val="000000"/>
                </a:solidFill>
                <a:latin typeface="Gloria Hallelujah"/>
              </a:rPr>
              <a:t>Kuba jest na spotkaniu</a:t>
            </a:r>
            <a:br>
              <a:rPr lang="pl-PL" sz="2000" dirty="0">
                <a:solidFill>
                  <a:srgbClr val="000000"/>
                </a:solidFill>
                <a:latin typeface="Gloria Hallelujah"/>
              </a:rPr>
            </a:br>
            <a:r>
              <a:rPr lang="pl-PL" sz="2000" dirty="0">
                <a:solidFill>
                  <a:srgbClr val="000000"/>
                </a:solidFill>
                <a:latin typeface="Gloria Hallelujah"/>
              </a:rPr>
              <a:t> z przyjaciółmi, jednak większość czasu poświęca na przeglądanie </a:t>
            </a:r>
            <a:r>
              <a:rPr lang="pl-PL" sz="2000" dirty="0" err="1">
                <a:solidFill>
                  <a:srgbClr val="000000"/>
                </a:solidFill>
                <a:latin typeface="Gloria Hallelujah"/>
              </a:rPr>
              <a:t>internetu</a:t>
            </a:r>
            <a:r>
              <a:rPr lang="pl-PL" sz="2000" dirty="0">
                <a:solidFill>
                  <a:srgbClr val="000000"/>
                </a:solidFill>
                <a:latin typeface="Gloria Hallelujah"/>
              </a:rPr>
              <a:t>. Koledzy próbują z nim rozmawiać, ale Kuba jest pochłonięty telefonem i nie zwraca na nich uwagi.</a:t>
            </a:r>
            <a:endParaRPr lang="en-US" sz="2000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9E7D1B43-0712-40F0-B87D-4BB184218D37}"/>
              </a:ext>
            </a:extLst>
          </p:cNvPr>
          <p:cNvSpPr txBox="1"/>
          <p:nvPr/>
        </p:nvSpPr>
        <p:spPr>
          <a:xfrm>
            <a:off x="5320209" y="5432720"/>
            <a:ext cx="1088866" cy="492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DB2AA"/>
                </a:solidFill>
                <a:latin typeface="Gaegu Bold"/>
              </a:rPr>
              <a:t>F</a:t>
            </a:r>
            <a:r>
              <a:rPr lang="pl-PL" sz="2999" dirty="0">
                <a:solidFill>
                  <a:srgbClr val="0DB2AA"/>
                </a:solidFill>
                <a:latin typeface="Gaegu Bold"/>
              </a:rPr>
              <a:t>OMO</a:t>
            </a:r>
            <a:endParaRPr lang="en-US" sz="2999" dirty="0">
              <a:solidFill>
                <a:srgbClr val="0DB2AA"/>
              </a:solidFill>
              <a:latin typeface="Gaegu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2069" y="2681093"/>
            <a:ext cx="15223861" cy="6891125"/>
            <a:chOff x="0" y="0"/>
            <a:chExt cx="7542421" cy="341409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lnTo>
                    <a:pt x="7519561" y="3386159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84470">
            <a:off x="9080790" y="3290808"/>
            <a:ext cx="6086424" cy="5070774"/>
            <a:chOff x="0" y="0"/>
            <a:chExt cx="2452949" cy="2043622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430089" cy="2015682"/>
            </a:xfrm>
            <a:custGeom>
              <a:avLst/>
              <a:gdLst/>
              <a:ahLst/>
              <a:cxnLst/>
              <a:rect l="l" t="t" r="r" b="b"/>
              <a:pathLst>
                <a:path w="2430089" h="2015682">
                  <a:moveTo>
                    <a:pt x="2430089" y="2015682"/>
                  </a:moveTo>
                  <a:lnTo>
                    <a:pt x="0" y="2008062"/>
                  </a:lnTo>
                  <a:lnTo>
                    <a:pt x="0" y="712318"/>
                  </a:lnTo>
                  <a:lnTo>
                    <a:pt x="17780" y="19050"/>
                  </a:lnTo>
                  <a:lnTo>
                    <a:pt x="1209642" y="0"/>
                  </a:lnTo>
                  <a:lnTo>
                    <a:pt x="2411039" y="5080"/>
                  </a:lnTo>
                  <a:lnTo>
                    <a:pt x="2430089" y="2015682"/>
                  </a:lnTo>
                </a:path>
              </a:pathLst>
            </a:custGeom>
            <a:solidFill>
              <a:srgbClr val="CCE5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459299" cy="2042352"/>
            </a:xfrm>
            <a:custGeom>
              <a:avLst/>
              <a:gdLst/>
              <a:ahLst/>
              <a:cxnLst/>
              <a:rect l="l" t="t" r="r" b="b"/>
              <a:pathLst>
                <a:path w="2459299" h="2042352">
                  <a:moveTo>
                    <a:pt x="2425009" y="21590"/>
                  </a:moveTo>
                  <a:cubicBezTo>
                    <a:pt x="2426279" y="34290"/>
                    <a:pt x="2426279" y="44450"/>
                    <a:pt x="2427549" y="54610"/>
                  </a:cubicBezTo>
                  <a:cubicBezTo>
                    <a:pt x="2430089" y="93992"/>
                    <a:pt x="2431359" y="136928"/>
                    <a:pt x="2433899" y="178331"/>
                  </a:cubicBezTo>
                  <a:cubicBezTo>
                    <a:pt x="2433899" y="238134"/>
                    <a:pt x="2446599" y="1417334"/>
                    <a:pt x="2452949" y="1477137"/>
                  </a:cubicBezTo>
                  <a:cubicBezTo>
                    <a:pt x="2459299" y="1567609"/>
                    <a:pt x="2455489" y="1659614"/>
                    <a:pt x="2455489" y="1750086"/>
                  </a:cubicBezTo>
                  <a:cubicBezTo>
                    <a:pt x="2455489" y="1829824"/>
                    <a:pt x="2456759" y="1903428"/>
                    <a:pt x="2458029" y="1981392"/>
                  </a:cubicBezTo>
                  <a:cubicBezTo>
                    <a:pt x="2458029" y="2002982"/>
                    <a:pt x="2458029" y="2016952"/>
                    <a:pt x="2458029" y="2041082"/>
                  </a:cubicBezTo>
                  <a:cubicBezTo>
                    <a:pt x="2435169" y="2041082"/>
                    <a:pt x="2414849" y="2042352"/>
                    <a:pt x="2392114" y="2041082"/>
                  </a:cubicBezTo>
                  <a:cubicBezTo>
                    <a:pt x="2271170" y="2036002"/>
                    <a:pt x="2148366" y="2042352"/>
                    <a:pt x="2027422" y="2037272"/>
                  </a:cubicBezTo>
                  <a:cubicBezTo>
                    <a:pt x="1954856" y="2033462"/>
                    <a:pt x="1884150" y="2036002"/>
                    <a:pt x="1811584" y="2033462"/>
                  </a:cubicBezTo>
                  <a:cubicBezTo>
                    <a:pt x="1778092" y="2032192"/>
                    <a:pt x="1744600" y="2030922"/>
                    <a:pt x="1711108" y="2029652"/>
                  </a:cubicBezTo>
                  <a:cubicBezTo>
                    <a:pt x="1690641" y="2029652"/>
                    <a:pt x="1672034" y="2030922"/>
                    <a:pt x="1651566" y="2030922"/>
                  </a:cubicBezTo>
                  <a:cubicBezTo>
                    <a:pt x="1599468" y="2029652"/>
                    <a:pt x="1456196" y="2030922"/>
                    <a:pt x="1404097" y="2029652"/>
                  </a:cubicBezTo>
                  <a:cubicBezTo>
                    <a:pt x="1366884" y="2028382"/>
                    <a:pt x="622615" y="2037272"/>
                    <a:pt x="585402" y="2036002"/>
                  </a:cubicBezTo>
                  <a:cubicBezTo>
                    <a:pt x="576099" y="2036002"/>
                    <a:pt x="564935" y="2037272"/>
                    <a:pt x="555631" y="2037272"/>
                  </a:cubicBezTo>
                  <a:cubicBezTo>
                    <a:pt x="533303" y="2037272"/>
                    <a:pt x="512836" y="2038542"/>
                    <a:pt x="490508" y="2038542"/>
                  </a:cubicBezTo>
                  <a:cubicBezTo>
                    <a:pt x="434688" y="2038542"/>
                    <a:pt x="380728" y="2037272"/>
                    <a:pt x="324908" y="2036002"/>
                  </a:cubicBezTo>
                  <a:cubicBezTo>
                    <a:pt x="291416" y="2034732"/>
                    <a:pt x="257924" y="2033462"/>
                    <a:pt x="226292" y="2032192"/>
                  </a:cubicBezTo>
                  <a:cubicBezTo>
                    <a:pt x="166751" y="2030922"/>
                    <a:pt x="107209" y="2029652"/>
                    <a:pt x="48260" y="2029652"/>
                  </a:cubicBezTo>
                  <a:cubicBezTo>
                    <a:pt x="38100" y="2029652"/>
                    <a:pt x="29210" y="2029652"/>
                    <a:pt x="19050" y="2028382"/>
                  </a:cubicBezTo>
                  <a:cubicBezTo>
                    <a:pt x="10160" y="2027112"/>
                    <a:pt x="5080" y="2020762"/>
                    <a:pt x="7620" y="2011872"/>
                  </a:cubicBezTo>
                  <a:cubicBezTo>
                    <a:pt x="16510" y="1980099"/>
                    <a:pt x="12700" y="1941763"/>
                    <a:pt x="11430" y="1901894"/>
                  </a:cubicBezTo>
                  <a:cubicBezTo>
                    <a:pt x="10160" y="1820623"/>
                    <a:pt x="6350" y="1740885"/>
                    <a:pt x="7620" y="1659614"/>
                  </a:cubicBezTo>
                  <a:cubicBezTo>
                    <a:pt x="5080" y="1558408"/>
                    <a:pt x="0" y="305604"/>
                    <a:pt x="7620" y="202865"/>
                  </a:cubicBezTo>
                  <a:cubicBezTo>
                    <a:pt x="8890" y="182931"/>
                    <a:pt x="7620" y="161463"/>
                    <a:pt x="8890" y="141528"/>
                  </a:cubicBezTo>
                  <a:cubicBezTo>
                    <a:pt x="10160" y="109327"/>
                    <a:pt x="12700" y="740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93" y="30480"/>
                    <a:pt x="90463" y="29210"/>
                  </a:cubicBezTo>
                  <a:cubicBezTo>
                    <a:pt x="140702" y="25400"/>
                    <a:pt x="190940" y="22860"/>
                    <a:pt x="243038" y="20320"/>
                  </a:cubicBezTo>
                  <a:cubicBezTo>
                    <a:pt x="278391" y="17780"/>
                    <a:pt x="313744" y="16510"/>
                    <a:pt x="347236" y="13970"/>
                  </a:cubicBezTo>
                  <a:cubicBezTo>
                    <a:pt x="380728" y="11430"/>
                    <a:pt x="416081" y="8890"/>
                    <a:pt x="449573" y="8890"/>
                  </a:cubicBezTo>
                  <a:cubicBezTo>
                    <a:pt x="486786" y="7620"/>
                    <a:pt x="524000" y="10160"/>
                    <a:pt x="561213" y="8890"/>
                  </a:cubicBezTo>
                  <a:cubicBezTo>
                    <a:pt x="607730" y="8890"/>
                    <a:pt x="1450614" y="6350"/>
                    <a:pt x="1497131" y="5080"/>
                  </a:cubicBezTo>
                  <a:cubicBezTo>
                    <a:pt x="1541787" y="3810"/>
                    <a:pt x="1586443" y="2540"/>
                    <a:pt x="1632960" y="2540"/>
                  </a:cubicBezTo>
                  <a:cubicBezTo>
                    <a:pt x="1709247" y="1270"/>
                    <a:pt x="1783674" y="0"/>
                    <a:pt x="1859962" y="0"/>
                  </a:cubicBezTo>
                  <a:cubicBezTo>
                    <a:pt x="1891593" y="0"/>
                    <a:pt x="1925085" y="2540"/>
                    <a:pt x="1956717" y="2540"/>
                  </a:cubicBezTo>
                  <a:cubicBezTo>
                    <a:pt x="2044168" y="3810"/>
                    <a:pt x="2133480" y="5080"/>
                    <a:pt x="2220932" y="7620"/>
                  </a:cubicBezTo>
                  <a:cubicBezTo>
                    <a:pt x="2267449" y="8890"/>
                    <a:pt x="2313966" y="12700"/>
                    <a:pt x="2360482" y="16510"/>
                  </a:cubicBezTo>
                  <a:cubicBezTo>
                    <a:pt x="2371646" y="16510"/>
                    <a:pt x="2382810" y="16510"/>
                    <a:pt x="2392114" y="16510"/>
                  </a:cubicBezTo>
                  <a:cubicBezTo>
                    <a:pt x="2405959" y="17780"/>
                    <a:pt x="2414849" y="20320"/>
                    <a:pt x="2425009" y="21590"/>
                  </a:cubicBezTo>
                  <a:moveTo>
                    <a:pt x="2435169" y="2024572"/>
                  </a:moveTo>
                  <a:cubicBezTo>
                    <a:pt x="2436439" y="2008062"/>
                    <a:pt x="2437709" y="1995362"/>
                    <a:pt x="2437709" y="1982662"/>
                  </a:cubicBezTo>
                  <a:cubicBezTo>
                    <a:pt x="2436439" y="1895761"/>
                    <a:pt x="2435169" y="1814489"/>
                    <a:pt x="2435169" y="1727085"/>
                  </a:cubicBezTo>
                  <a:cubicBezTo>
                    <a:pt x="2435169" y="1687216"/>
                    <a:pt x="2437709" y="1647347"/>
                    <a:pt x="2436439" y="1607478"/>
                  </a:cubicBezTo>
                  <a:cubicBezTo>
                    <a:pt x="2436439" y="1570676"/>
                    <a:pt x="2435169" y="1532340"/>
                    <a:pt x="2433899" y="1495538"/>
                  </a:cubicBezTo>
                  <a:cubicBezTo>
                    <a:pt x="2428819" y="1438802"/>
                    <a:pt x="2417389" y="264202"/>
                    <a:pt x="2417389" y="207466"/>
                  </a:cubicBezTo>
                  <a:cubicBezTo>
                    <a:pt x="2414849" y="159930"/>
                    <a:pt x="2412309" y="110860"/>
                    <a:pt x="2409769" y="63500"/>
                  </a:cubicBezTo>
                  <a:cubicBezTo>
                    <a:pt x="2408499" y="44450"/>
                    <a:pt x="2407229" y="43180"/>
                    <a:pt x="2386532" y="41910"/>
                  </a:cubicBezTo>
                  <a:cubicBezTo>
                    <a:pt x="2380950" y="41910"/>
                    <a:pt x="2377228" y="41910"/>
                    <a:pt x="2371646" y="40640"/>
                  </a:cubicBezTo>
                  <a:cubicBezTo>
                    <a:pt x="2325130" y="36830"/>
                    <a:pt x="2276752" y="31750"/>
                    <a:pt x="2230235" y="30480"/>
                  </a:cubicBezTo>
                  <a:cubicBezTo>
                    <a:pt x="2116734" y="26670"/>
                    <a:pt x="2001373" y="25400"/>
                    <a:pt x="1887872" y="22860"/>
                  </a:cubicBezTo>
                  <a:cubicBezTo>
                    <a:pt x="1871126" y="22860"/>
                    <a:pt x="1852519" y="22860"/>
                    <a:pt x="1835773" y="22860"/>
                  </a:cubicBezTo>
                  <a:cubicBezTo>
                    <a:pt x="1807863" y="22860"/>
                    <a:pt x="1779953" y="22860"/>
                    <a:pt x="1753903" y="22860"/>
                  </a:cubicBezTo>
                  <a:cubicBezTo>
                    <a:pt x="1694362" y="22860"/>
                    <a:pt x="1634821" y="22860"/>
                    <a:pt x="1577140" y="24130"/>
                  </a:cubicBezTo>
                  <a:cubicBezTo>
                    <a:pt x="1526902" y="25400"/>
                    <a:pt x="680296" y="29210"/>
                    <a:pt x="630058" y="29210"/>
                  </a:cubicBezTo>
                  <a:cubicBezTo>
                    <a:pt x="548189" y="29210"/>
                    <a:pt x="466319" y="26670"/>
                    <a:pt x="384449" y="33020"/>
                  </a:cubicBezTo>
                  <a:cubicBezTo>
                    <a:pt x="341654" y="36830"/>
                    <a:pt x="300719" y="36830"/>
                    <a:pt x="259784" y="38100"/>
                  </a:cubicBezTo>
                  <a:cubicBezTo>
                    <a:pt x="189079" y="41910"/>
                    <a:pt x="118373" y="45720"/>
                    <a:pt x="49530" y="50800"/>
                  </a:cubicBezTo>
                  <a:cubicBezTo>
                    <a:pt x="36830" y="50800"/>
                    <a:pt x="34290" y="53340"/>
                    <a:pt x="33020" y="69458"/>
                  </a:cubicBezTo>
                  <a:cubicBezTo>
                    <a:pt x="31750" y="97059"/>
                    <a:pt x="31750" y="124661"/>
                    <a:pt x="30480" y="152262"/>
                  </a:cubicBezTo>
                  <a:cubicBezTo>
                    <a:pt x="29210" y="198265"/>
                    <a:pt x="26670" y="242734"/>
                    <a:pt x="25400" y="288737"/>
                  </a:cubicBezTo>
                  <a:cubicBezTo>
                    <a:pt x="20320" y="337806"/>
                    <a:pt x="26670" y="1536940"/>
                    <a:pt x="29210" y="1586010"/>
                  </a:cubicBezTo>
                  <a:cubicBezTo>
                    <a:pt x="29210" y="1638146"/>
                    <a:pt x="29210" y="1691816"/>
                    <a:pt x="30480" y="1743952"/>
                  </a:cubicBezTo>
                  <a:cubicBezTo>
                    <a:pt x="30480" y="1782288"/>
                    <a:pt x="33020" y="1820623"/>
                    <a:pt x="33020" y="1858959"/>
                  </a:cubicBezTo>
                  <a:cubicBezTo>
                    <a:pt x="33020" y="1900361"/>
                    <a:pt x="33020" y="1941763"/>
                    <a:pt x="31750" y="1982662"/>
                  </a:cubicBezTo>
                  <a:cubicBezTo>
                    <a:pt x="31750" y="1986472"/>
                    <a:pt x="31750" y="1989012"/>
                    <a:pt x="31750" y="1992822"/>
                  </a:cubicBezTo>
                  <a:cubicBezTo>
                    <a:pt x="31750" y="2002982"/>
                    <a:pt x="35560" y="2006792"/>
                    <a:pt x="44450" y="2006792"/>
                  </a:cubicBezTo>
                  <a:cubicBezTo>
                    <a:pt x="64414" y="2006792"/>
                    <a:pt x="90463" y="2008062"/>
                    <a:pt x="114652" y="2008062"/>
                  </a:cubicBezTo>
                  <a:cubicBezTo>
                    <a:pt x="150005" y="2008062"/>
                    <a:pt x="187218" y="2005522"/>
                    <a:pt x="222571" y="2008062"/>
                  </a:cubicBezTo>
                  <a:cubicBezTo>
                    <a:pt x="280252" y="2011872"/>
                    <a:pt x="337933" y="2014412"/>
                    <a:pt x="395613" y="2013142"/>
                  </a:cubicBezTo>
                  <a:cubicBezTo>
                    <a:pt x="432827" y="2011872"/>
                    <a:pt x="468180" y="2014412"/>
                    <a:pt x="505393" y="2014412"/>
                  </a:cubicBezTo>
                  <a:cubicBezTo>
                    <a:pt x="559353" y="2014412"/>
                    <a:pt x="613312" y="2013142"/>
                    <a:pt x="667271" y="2014412"/>
                  </a:cubicBezTo>
                  <a:cubicBezTo>
                    <a:pt x="747280" y="2015682"/>
                    <a:pt x="1625517" y="2005522"/>
                    <a:pt x="1707387" y="2008062"/>
                  </a:cubicBezTo>
                  <a:cubicBezTo>
                    <a:pt x="1742740" y="2009332"/>
                    <a:pt x="1778092" y="2010602"/>
                    <a:pt x="1811584" y="2010602"/>
                  </a:cubicBezTo>
                  <a:cubicBezTo>
                    <a:pt x="1872986" y="2013142"/>
                    <a:pt x="1932528" y="2009332"/>
                    <a:pt x="1993930" y="2013142"/>
                  </a:cubicBezTo>
                  <a:cubicBezTo>
                    <a:pt x="2044168" y="2015682"/>
                    <a:pt x="2094406" y="2015682"/>
                    <a:pt x="2144644" y="2018222"/>
                  </a:cubicBezTo>
                  <a:cubicBezTo>
                    <a:pt x="2219071" y="2022032"/>
                    <a:pt x="2293498" y="2024572"/>
                    <a:pt x="2367925" y="2025842"/>
                  </a:cubicBezTo>
                  <a:cubicBezTo>
                    <a:pt x="2395835" y="2025842"/>
                    <a:pt x="2414849" y="2024572"/>
                    <a:pt x="2435169" y="2024572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AutoShape 8"/>
          <p:cNvSpPr/>
          <p:nvPr/>
        </p:nvSpPr>
        <p:spPr>
          <a:xfrm rot="396144">
            <a:off x="10808324" y="3177919"/>
            <a:ext cx="2290315" cy="3545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Freeform 9"/>
          <p:cNvSpPr/>
          <p:nvPr/>
        </p:nvSpPr>
        <p:spPr>
          <a:xfrm>
            <a:off x="2342498" y="7482082"/>
            <a:ext cx="3185898" cy="2804918"/>
          </a:xfrm>
          <a:custGeom>
            <a:avLst/>
            <a:gdLst/>
            <a:ahLst/>
            <a:cxnLst/>
            <a:rect l="l" t="t" r="r" b="b"/>
            <a:pathLst>
              <a:path w="3185898" h="2804918">
                <a:moveTo>
                  <a:pt x="0" y="0"/>
                </a:moveTo>
                <a:lnTo>
                  <a:pt x="3185899" y="0"/>
                </a:lnTo>
                <a:lnTo>
                  <a:pt x="3185899" y="2804918"/>
                </a:lnTo>
                <a:lnTo>
                  <a:pt x="0" y="2804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23366">
            <a:off x="15819557" y="7172295"/>
            <a:ext cx="1439743" cy="1593812"/>
          </a:xfrm>
          <a:custGeom>
            <a:avLst/>
            <a:gdLst/>
            <a:ahLst/>
            <a:cxnLst/>
            <a:rect l="l" t="t" r="r" b="b"/>
            <a:pathLst>
              <a:path w="1439743" h="1593812">
                <a:moveTo>
                  <a:pt x="0" y="0"/>
                </a:moveTo>
                <a:lnTo>
                  <a:pt x="1439743" y="0"/>
                </a:lnTo>
                <a:lnTo>
                  <a:pt x="1439743" y="1593812"/>
                </a:lnTo>
                <a:lnTo>
                  <a:pt x="0" y="1593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72799">
            <a:off x="16868794" y="341123"/>
            <a:ext cx="1658665" cy="1392588"/>
          </a:xfrm>
          <a:custGeom>
            <a:avLst/>
            <a:gdLst/>
            <a:ahLst/>
            <a:cxnLst/>
            <a:rect l="l" t="t" r="r" b="b"/>
            <a:pathLst>
              <a:path w="1658665" h="1392588">
                <a:moveTo>
                  <a:pt x="0" y="0"/>
                </a:moveTo>
                <a:lnTo>
                  <a:pt x="1658665" y="0"/>
                </a:lnTo>
                <a:lnTo>
                  <a:pt x="1658665" y="1392588"/>
                </a:lnTo>
                <a:lnTo>
                  <a:pt x="0" y="1392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13372">
            <a:off x="-161295" y="1195442"/>
            <a:ext cx="1315425" cy="1518528"/>
          </a:xfrm>
          <a:custGeom>
            <a:avLst/>
            <a:gdLst/>
            <a:ahLst/>
            <a:cxnLst/>
            <a:rect l="l" t="t" r="r" b="b"/>
            <a:pathLst>
              <a:path w="1315425" h="1518528">
                <a:moveTo>
                  <a:pt x="0" y="0"/>
                </a:moveTo>
                <a:lnTo>
                  <a:pt x="1315425" y="0"/>
                </a:lnTo>
                <a:lnTo>
                  <a:pt x="1315425" y="1518528"/>
                </a:lnTo>
                <a:lnTo>
                  <a:pt x="0" y="1518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-492486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4197"/>
            </a:stretch>
          </a:blipFill>
        </p:spPr>
      </p:sp>
      <p:sp>
        <p:nvSpPr>
          <p:cNvPr id="14" name="Freeform 14"/>
          <p:cNvSpPr/>
          <p:nvPr/>
        </p:nvSpPr>
        <p:spPr>
          <a:xfrm rot="-5400000" flipV="1">
            <a:off x="16253252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1006739"/>
                </a:moveTo>
                <a:lnTo>
                  <a:pt x="2497780" y="1006739"/>
                </a:lnTo>
                <a:lnTo>
                  <a:pt x="2497780" y="0"/>
                </a:lnTo>
                <a:lnTo>
                  <a:pt x="0" y="0"/>
                </a:lnTo>
                <a:lnTo>
                  <a:pt x="0" y="100673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419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06012" y="1289048"/>
            <a:ext cx="2512426" cy="1030095"/>
          </a:xfrm>
          <a:custGeom>
            <a:avLst/>
            <a:gdLst/>
            <a:ahLst/>
            <a:cxnLst/>
            <a:rect l="l" t="t" r="r" b="b"/>
            <a:pathLst>
              <a:path w="2512426" h="1030095">
                <a:moveTo>
                  <a:pt x="0" y="0"/>
                </a:moveTo>
                <a:lnTo>
                  <a:pt x="2512426" y="0"/>
                </a:lnTo>
                <a:lnTo>
                  <a:pt x="2512426" y="1030095"/>
                </a:lnTo>
                <a:lnTo>
                  <a:pt x="0" y="10300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15191" y="6785358"/>
            <a:ext cx="2003815" cy="812456"/>
          </a:xfrm>
          <a:custGeom>
            <a:avLst/>
            <a:gdLst/>
            <a:ahLst/>
            <a:cxnLst/>
            <a:rect l="l" t="t" r="r" b="b"/>
            <a:pathLst>
              <a:path w="2003815" h="812456">
                <a:moveTo>
                  <a:pt x="0" y="0"/>
                </a:moveTo>
                <a:lnTo>
                  <a:pt x="2003815" y="0"/>
                </a:lnTo>
                <a:lnTo>
                  <a:pt x="2003815" y="812456"/>
                </a:lnTo>
                <a:lnTo>
                  <a:pt x="0" y="812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831453" y="310628"/>
            <a:ext cx="14790857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000000"/>
                </a:solidFill>
                <a:latin typeface="Gloria Hallelujah"/>
              </a:rPr>
              <a:t>Łączenie przykładu z hasłem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803761" y="3092980"/>
            <a:ext cx="204231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Doomscroling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15191" y="3910222"/>
            <a:ext cx="201945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 PUI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30865" y="6043812"/>
            <a:ext cx="138811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Smombie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31183" y="4621419"/>
            <a:ext cx="1659384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Phubbing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89897" y="6788029"/>
            <a:ext cx="2270047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Nomofobia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54483" y="1538148"/>
            <a:ext cx="3618204" cy="41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3699">
                <a:solidFill>
                  <a:srgbClr val="000000"/>
                </a:solidFill>
                <a:latin typeface="Gloria Hallelujah"/>
              </a:rPr>
              <a:t>tekst 6 z 6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296504" y="9372936"/>
            <a:ext cx="2767251" cy="555391"/>
            <a:chOff x="0" y="0"/>
            <a:chExt cx="3689667" cy="740522"/>
          </a:xfrm>
        </p:grpSpPr>
        <p:sp>
          <p:nvSpPr>
            <p:cNvPr id="27" name="Freeform 27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Powrót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 do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spisu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treści</a:t>
              </a:r>
              <a:endParaRPr lang="en-US" sz="1599" u="sng" dirty="0">
                <a:solidFill>
                  <a:srgbClr val="000000"/>
                </a:solidFill>
                <a:latin typeface="Gloria Hallelujah"/>
                <a:hlinkClick r:id="rId18" action="ppaction://hlinksldjump"/>
              </a:endParaRP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62D5B967-CE2A-4D48-BB65-1AA85438D524}"/>
              </a:ext>
            </a:extLst>
          </p:cNvPr>
          <p:cNvSpPr txBox="1"/>
          <p:nvPr/>
        </p:nvSpPr>
        <p:spPr>
          <a:xfrm>
            <a:off x="9859407" y="3832145"/>
            <a:ext cx="4572000" cy="4208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l-PL" sz="2000" dirty="0">
                <a:solidFill>
                  <a:srgbClr val="000000"/>
                </a:solidFill>
                <a:latin typeface="Gloria Hallelujah"/>
              </a:rPr>
              <a:t>Zosia bardzo nie lubi, gdy rozładuje jej się telefon. Dlatego zawsze nosi ze sobą </a:t>
            </a:r>
            <a:r>
              <a:rPr lang="pl-PL" sz="2000" dirty="0" err="1">
                <a:solidFill>
                  <a:srgbClr val="000000"/>
                </a:solidFill>
                <a:latin typeface="Gloria Hallelujah"/>
              </a:rPr>
              <a:t>powerbank</a:t>
            </a:r>
            <a:r>
              <a:rPr lang="pl-PL" sz="2000" dirty="0">
                <a:solidFill>
                  <a:srgbClr val="000000"/>
                </a:solidFill>
                <a:latin typeface="Gloria Hallelujah"/>
              </a:rPr>
              <a:t>. Raz o nim zapomniała i była bardzo zdenerwowana, co chwilę sprawdzała poziom baterii. Przyjaciele proponują jej wyjazd na działkę, ale Zosia chce odmówić, bo boi się, że nie będzie miała zasięgu.</a:t>
            </a:r>
            <a:endParaRPr lang="en-US" sz="2000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CD100228-180D-4AC5-9A88-ABFD18DFB4ED}"/>
              </a:ext>
            </a:extLst>
          </p:cNvPr>
          <p:cNvSpPr txBox="1"/>
          <p:nvPr/>
        </p:nvSpPr>
        <p:spPr>
          <a:xfrm>
            <a:off x="5320209" y="5432720"/>
            <a:ext cx="1088866" cy="492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DB2AA"/>
                </a:solidFill>
                <a:latin typeface="Gaegu Bold"/>
              </a:rPr>
              <a:t>F</a:t>
            </a:r>
            <a:r>
              <a:rPr lang="pl-PL" sz="2999" dirty="0">
                <a:solidFill>
                  <a:srgbClr val="0DB2AA"/>
                </a:solidFill>
                <a:latin typeface="Gaegu Bold"/>
              </a:rPr>
              <a:t>OMO</a:t>
            </a:r>
            <a:endParaRPr lang="en-US" sz="2999" dirty="0">
              <a:solidFill>
                <a:srgbClr val="0DB2AA"/>
              </a:solidFill>
              <a:latin typeface="Gaegu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342" y="2285874"/>
            <a:ext cx="15223861" cy="6891125"/>
            <a:chOff x="0" y="0"/>
            <a:chExt cx="7542421" cy="341409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lnTo>
                    <a:pt x="7519561" y="3386159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5"/>
          <p:cNvSpPr/>
          <p:nvPr/>
        </p:nvSpPr>
        <p:spPr>
          <a:xfrm rot="-5400000">
            <a:off x="-492486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24197"/>
            </a:stretch>
          </a:blipFill>
        </p:spPr>
      </p:sp>
      <p:sp>
        <p:nvSpPr>
          <p:cNvPr id="6" name="Freeform 6"/>
          <p:cNvSpPr/>
          <p:nvPr/>
        </p:nvSpPr>
        <p:spPr>
          <a:xfrm rot="-5400000" flipV="1">
            <a:off x="16253252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1006739"/>
                </a:moveTo>
                <a:lnTo>
                  <a:pt x="2497780" y="1006739"/>
                </a:lnTo>
                <a:lnTo>
                  <a:pt x="2497780" y="0"/>
                </a:lnTo>
                <a:lnTo>
                  <a:pt x="0" y="0"/>
                </a:lnTo>
                <a:lnTo>
                  <a:pt x="0" y="100673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24197"/>
            </a:stretch>
          </a:blipFill>
        </p:spPr>
      </p:sp>
      <p:grpSp>
        <p:nvGrpSpPr>
          <p:cNvPr id="7" name="Group 7"/>
          <p:cNvGrpSpPr/>
          <p:nvPr/>
        </p:nvGrpSpPr>
        <p:grpSpPr>
          <a:xfrm rot="340441">
            <a:off x="1993714" y="3683786"/>
            <a:ext cx="2455445" cy="2110308"/>
            <a:chOff x="0" y="0"/>
            <a:chExt cx="1994903" cy="1714500"/>
          </a:xfrm>
        </p:grpSpPr>
        <p:sp>
          <p:nvSpPr>
            <p:cNvPr id="8" name="Freeform 8"/>
            <p:cNvSpPr/>
            <p:nvPr/>
          </p:nvSpPr>
          <p:spPr>
            <a:xfrm>
              <a:off x="10160" y="16510"/>
              <a:ext cx="1972043" cy="1686560"/>
            </a:xfrm>
            <a:custGeom>
              <a:avLst/>
              <a:gdLst/>
              <a:ahLst/>
              <a:cxnLst/>
              <a:rect l="l" t="t" r="r" b="b"/>
              <a:pathLst>
                <a:path w="1972043" h="1686560">
                  <a:moveTo>
                    <a:pt x="1972043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981208" y="0"/>
                  </a:lnTo>
                  <a:lnTo>
                    <a:pt x="1952993" y="5080"/>
                  </a:lnTo>
                  <a:lnTo>
                    <a:pt x="1972043" y="1686560"/>
                  </a:lnTo>
                </a:path>
              </a:pathLst>
            </a:custGeom>
            <a:solidFill>
              <a:srgbClr val="FFEB9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2001253" cy="1713230"/>
            </a:xfrm>
            <a:custGeom>
              <a:avLst/>
              <a:gdLst/>
              <a:ahLst/>
              <a:cxnLst/>
              <a:rect l="l" t="t" r="r" b="b"/>
              <a:pathLst>
                <a:path w="2001253" h="1713230">
                  <a:moveTo>
                    <a:pt x="1966963" y="21590"/>
                  </a:moveTo>
                  <a:cubicBezTo>
                    <a:pt x="1968233" y="34290"/>
                    <a:pt x="1968233" y="44450"/>
                    <a:pt x="1969503" y="54610"/>
                  </a:cubicBezTo>
                  <a:cubicBezTo>
                    <a:pt x="1972043" y="88900"/>
                    <a:pt x="1973313" y="124460"/>
                    <a:pt x="1975853" y="158750"/>
                  </a:cubicBezTo>
                  <a:cubicBezTo>
                    <a:pt x="1975853" y="208280"/>
                    <a:pt x="1988553" y="1184910"/>
                    <a:pt x="1994903" y="1234440"/>
                  </a:cubicBezTo>
                  <a:cubicBezTo>
                    <a:pt x="2001253" y="1309370"/>
                    <a:pt x="1997443" y="1385570"/>
                    <a:pt x="1997443" y="1460500"/>
                  </a:cubicBezTo>
                  <a:cubicBezTo>
                    <a:pt x="1997443" y="1526540"/>
                    <a:pt x="1998713" y="1587500"/>
                    <a:pt x="1999983" y="1652270"/>
                  </a:cubicBezTo>
                  <a:cubicBezTo>
                    <a:pt x="1999983" y="1673860"/>
                    <a:pt x="1999983" y="1687830"/>
                    <a:pt x="1999983" y="1711960"/>
                  </a:cubicBezTo>
                  <a:cubicBezTo>
                    <a:pt x="1977123" y="1711960"/>
                    <a:pt x="1956803" y="1713230"/>
                    <a:pt x="1935553" y="1711960"/>
                  </a:cubicBezTo>
                  <a:cubicBezTo>
                    <a:pt x="1838221" y="1706880"/>
                    <a:pt x="1739392" y="1713230"/>
                    <a:pt x="1642060" y="1708150"/>
                  </a:cubicBezTo>
                  <a:cubicBezTo>
                    <a:pt x="1583661" y="1704340"/>
                    <a:pt x="1526759" y="1706880"/>
                    <a:pt x="1468360" y="1704340"/>
                  </a:cubicBezTo>
                  <a:cubicBezTo>
                    <a:pt x="1441407" y="1703070"/>
                    <a:pt x="1414454" y="1701800"/>
                    <a:pt x="1387500" y="1700530"/>
                  </a:cubicBezTo>
                  <a:cubicBezTo>
                    <a:pt x="1371028" y="1700530"/>
                    <a:pt x="1356054" y="1701800"/>
                    <a:pt x="1339583" y="1701800"/>
                  </a:cubicBezTo>
                  <a:cubicBezTo>
                    <a:pt x="1297655" y="1700530"/>
                    <a:pt x="1182354" y="1701800"/>
                    <a:pt x="1140427" y="1700530"/>
                  </a:cubicBezTo>
                  <a:cubicBezTo>
                    <a:pt x="1110479" y="1699260"/>
                    <a:pt x="511514" y="1708150"/>
                    <a:pt x="481565" y="1706880"/>
                  </a:cubicBezTo>
                  <a:cubicBezTo>
                    <a:pt x="474078" y="1706880"/>
                    <a:pt x="465094" y="1708150"/>
                    <a:pt x="457607" y="1708150"/>
                  </a:cubicBezTo>
                  <a:cubicBezTo>
                    <a:pt x="439638" y="1708150"/>
                    <a:pt x="423166" y="1709420"/>
                    <a:pt x="405197" y="1709420"/>
                  </a:cubicBezTo>
                  <a:cubicBezTo>
                    <a:pt x="360275" y="1709420"/>
                    <a:pt x="316850" y="1708150"/>
                    <a:pt x="271928" y="1706880"/>
                  </a:cubicBezTo>
                  <a:cubicBezTo>
                    <a:pt x="244974" y="1705610"/>
                    <a:pt x="218021" y="1704340"/>
                    <a:pt x="192565" y="1703070"/>
                  </a:cubicBezTo>
                  <a:cubicBezTo>
                    <a:pt x="144648" y="1701800"/>
                    <a:pt x="9673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5" y="30480"/>
                    <a:pt x="83254" y="29210"/>
                  </a:cubicBezTo>
                  <a:cubicBezTo>
                    <a:pt x="123684" y="25400"/>
                    <a:pt x="164114" y="22860"/>
                    <a:pt x="206041" y="20320"/>
                  </a:cubicBezTo>
                  <a:cubicBezTo>
                    <a:pt x="234492" y="17780"/>
                    <a:pt x="262943" y="16510"/>
                    <a:pt x="289897" y="13970"/>
                  </a:cubicBezTo>
                  <a:cubicBezTo>
                    <a:pt x="316850" y="11430"/>
                    <a:pt x="345301" y="8890"/>
                    <a:pt x="372254" y="8890"/>
                  </a:cubicBezTo>
                  <a:cubicBezTo>
                    <a:pt x="402203" y="7620"/>
                    <a:pt x="432151" y="10160"/>
                    <a:pt x="462099" y="8890"/>
                  </a:cubicBezTo>
                  <a:cubicBezTo>
                    <a:pt x="499534" y="8890"/>
                    <a:pt x="1177862" y="6350"/>
                    <a:pt x="1215298" y="5080"/>
                  </a:cubicBezTo>
                  <a:cubicBezTo>
                    <a:pt x="1251236" y="3810"/>
                    <a:pt x="1287173" y="2540"/>
                    <a:pt x="1324609" y="2540"/>
                  </a:cubicBezTo>
                  <a:cubicBezTo>
                    <a:pt x="1386003" y="1270"/>
                    <a:pt x="1445899" y="0"/>
                    <a:pt x="1507293" y="0"/>
                  </a:cubicBezTo>
                  <a:cubicBezTo>
                    <a:pt x="1532749" y="0"/>
                    <a:pt x="1559703" y="2540"/>
                    <a:pt x="1585158" y="2540"/>
                  </a:cubicBezTo>
                  <a:cubicBezTo>
                    <a:pt x="1655537" y="3810"/>
                    <a:pt x="1727413" y="5080"/>
                    <a:pt x="1797791" y="7620"/>
                  </a:cubicBezTo>
                  <a:cubicBezTo>
                    <a:pt x="1835227" y="8890"/>
                    <a:pt x="1872662" y="12700"/>
                    <a:pt x="1910097" y="16510"/>
                  </a:cubicBezTo>
                  <a:cubicBezTo>
                    <a:pt x="1919081" y="16510"/>
                    <a:pt x="1928066" y="16510"/>
                    <a:pt x="1935553" y="16510"/>
                  </a:cubicBezTo>
                  <a:cubicBezTo>
                    <a:pt x="1947913" y="17780"/>
                    <a:pt x="1956803" y="20320"/>
                    <a:pt x="1966963" y="21590"/>
                  </a:cubicBezTo>
                  <a:moveTo>
                    <a:pt x="1977123" y="1695450"/>
                  </a:moveTo>
                  <a:cubicBezTo>
                    <a:pt x="1978393" y="1678940"/>
                    <a:pt x="1979663" y="1666240"/>
                    <a:pt x="1979663" y="1653540"/>
                  </a:cubicBezTo>
                  <a:cubicBezTo>
                    <a:pt x="1978393" y="1581150"/>
                    <a:pt x="1977123" y="1513840"/>
                    <a:pt x="1977123" y="1441450"/>
                  </a:cubicBezTo>
                  <a:cubicBezTo>
                    <a:pt x="1977123" y="1408430"/>
                    <a:pt x="1979663" y="1375410"/>
                    <a:pt x="1978393" y="1342390"/>
                  </a:cubicBezTo>
                  <a:cubicBezTo>
                    <a:pt x="1978393" y="1311910"/>
                    <a:pt x="1977123" y="1280160"/>
                    <a:pt x="1975853" y="1249680"/>
                  </a:cubicBezTo>
                  <a:cubicBezTo>
                    <a:pt x="1970773" y="1202690"/>
                    <a:pt x="1959343" y="229870"/>
                    <a:pt x="1959343" y="182880"/>
                  </a:cubicBezTo>
                  <a:cubicBezTo>
                    <a:pt x="1956803" y="143510"/>
                    <a:pt x="1954263" y="102870"/>
                    <a:pt x="1951723" y="63500"/>
                  </a:cubicBezTo>
                  <a:cubicBezTo>
                    <a:pt x="1950453" y="44450"/>
                    <a:pt x="1949183" y="43180"/>
                    <a:pt x="1931061" y="41910"/>
                  </a:cubicBezTo>
                  <a:cubicBezTo>
                    <a:pt x="1926569" y="41910"/>
                    <a:pt x="1923574" y="41910"/>
                    <a:pt x="1919081" y="40640"/>
                  </a:cubicBezTo>
                  <a:cubicBezTo>
                    <a:pt x="1881646" y="36830"/>
                    <a:pt x="1842713" y="31750"/>
                    <a:pt x="1805278" y="30480"/>
                  </a:cubicBezTo>
                  <a:cubicBezTo>
                    <a:pt x="1713936" y="26670"/>
                    <a:pt x="1621096" y="25400"/>
                    <a:pt x="1529754" y="22860"/>
                  </a:cubicBezTo>
                  <a:cubicBezTo>
                    <a:pt x="1516278" y="22860"/>
                    <a:pt x="1501303" y="22860"/>
                    <a:pt x="1487827" y="22860"/>
                  </a:cubicBezTo>
                  <a:cubicBezTo>
                    <a:pt x="1465366" y="22860"/>
                    <a:pt x="1442904" y="22860"/>
                    <a:pt x="1421941" y="22860"/>
                  </a:cubicBezTo>
                  <a:cubicBezTo>
                    <a:pt x="1374023" y="22860"/>
                    <a:pt x="1326106" y="22860"/>
                    <a:pt x="1279686" y="24130"/>
                  </a:cubicBezTo>
                  <a:cubicBezTo>
                    <a:pt x="1239256" y="25400"/>
                    <a:pt x="557933" y="29210"/>
                    <a:pt x="517503" y="29210"/>
                  </a:cubicBezTo>
                  <a:cubicBezTo>
                    <a:pt x="451617" y="29210"/>
                    <a:pt x="385731" y="26670"/>
                    <a:pt x="319845" y="33020"/>
                  </a:cubicBezTo>
                  <a:cubicBezTo>
                    <a:pt x="285404" y="36830"/>
                    <a:pt x="252461" y="36830"/>
                    <a:pt x="219518" y="38100"/>
                  </a:cubicBezTo>
                  <a:cubicBezTo>
                    <a:pt x="162616" y="41910"/>
                    <a:pt x="105715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2290" y="1677670"/>
                    <a:pt x="83254" y="1678940"/>
                    <a:pt x="102720" y="1678940"/>
                  </a:cubicBezTo>
                  <a:cubicBezTo>
                    <a:pt x="131171" y="1678940"/>
                    <a:pt x="161119" y="1676400"/>
                    <a:pt x="189570" y="1678940"/>
                  </a:cubicBezTo>
                  <a:cubicBezTo>
                    <a:pt x="235990" y="1682750"/>
                    <a:pt x="282409" y="1685290"/>
                    <a:pt x="328829" y="1684020"/>
                  </a:cubicBezTo>
                  <a:cubicBezTo>
                    <a:pt x="358778" y="1682750"/>
                    <a:pt x="387228" y="1685290"/>
                    <a:pt x="417177" y="1685290"/>
                  </a:cubicBezTo>
                  <a:cubicBezTo>
                    <a:pt x="460602" y="1685290"/>
                    <a:pt x="504027" y="1684020"/>
                    <a:pt x="547452" y="1685290"/>
                  </a:cubicBezTo>
                  <a:cubicBezTo>
                    <a:pt x="611840" y="1686560"/>
                    <a:pt x="1318619" y="1676400"/>
                    <a:pt x="1384505" y="1678940"/>
                  </a:cubicBezTo>
                  <a:cubicBezTo>
                    <a:pt x="1412956" y="1680210"/>
                    <a:pt x="1441407" y="1681480"/>
                    <a:pt x="1468360" y="1681480"/>
                  </a:cubicBezTo>
                  <a:cubicBezTo>
                    <a:pt x="1517775" y="1684020"/>
                    <a:pt x="1565692" y="1680210"/>
                    <a:pt x="1615107" y="1684020"/>
                  </a:cubicBezTo>
                  <a:cubicBezTo>
                    <a:pt x="1655537" y="1686560"/>
                    <a:pt x="1695967" y="1686560"/>
                    <a:pt x="1736397" y="1689100"/>
                  </a:cubicBezTo>
                  <a:cubicBezTo>
                    <a:pt x="1796294" y="1692910"/>
                    <a:pt x="1856190" y="1695450"/>
                    <a:pt x="1916087" y="1696720"/>
                  </a:cubicBezTo>
                  <a:cubicBezTo>
                    <a:pt x="1938548" y="1696720"/>
                    <a:pt x="1956803" y="1695450"/>
                    <a:pt x="1977123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798838">
            <a:off x="5152744" y="4592692"/>
            <a:ext cx="2303662" cy="2312226"/>
            <a:chOff x="0" y="0"/>
            <a:chExt cx="1708150" cy="1714500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FFD69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284454">
            <a:off x="3277736" y="7225480"/>
            <a:ext cx="1579849" cy="1585722"/>
            <a:chOff x="0" y="0"/>
            <a:chExt cx="1708150" cy="1714500"/>
          </a:xfrm>
        </p:grpSpPr>
        <p:sp>
          <p:nvSpPr>
            <p:cNvPr id="14" name="Freeform 14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FBD6D8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6" name="AutoShape 16"/>
          <p:cNvSpPr/>
          <p:nvPr/>
        </p:nvSpPr>
        <p:spPr>
          <a:xfrm rot="138720">
            <a:off x="2967713" y="3583266"/>
            <a:ext cx="793587" cy="19553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7" name="AutoShape 17"/>
          <p:cNvSpPr/>
          <p:nvPr/>
        </p:nvSpPr>
        <p:spPr>
          <a:xfrm rot="-1000558">
            <a:off x="5805302" y="4517473"/>
            <a:ext cx="612555" cy="24114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8" name="AutoShape 18"/>
          <p:cNvSpPr/>
          <p:nvPr/>
        </p:nvSpPr>
        <p:spPr>
          <a:xfrm rot="82734">
            <a:off x="3907784" y="7162193"/>
            <a:ext cx="435576" cy="14985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9" name="Freeform 19"/>
          <p:cNvSpPr/>
          <p:nvPr/>
        </p:nvSpPr>
        <p:spPr>
          <a:xfrm>
            <a:off x="13118727" y="6296228"/>
            <a:ext cx="2393441" cy="2880771"/>
          </a:xfrm>
          <a:custGeom>
            <a:avLst/>
            <a:gdLst/>
            <a:ahLst/>
            <a:cxnLst/>
            <a:rect l="l" t="t" r="r" b="b"/>
            <a:pathLst>
              <a:path w="2393441" h="2880771">
                <a:moveTo>
                  <a:pt x="0" y="0"/>
                </a:moveTo>
                <a:lnTo>
                  <a:pt x="2393441" y="0"/>
                </a:lnTo>
                <a:lnTo>
                  <a:pt x="2393441" y="2880772"/>
                </a:lnTo>
                <a:lnTo>
                  <a:pt x="0" y="2880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38067">
            <a:off x="1028700" y="502444"/>
            <a:ext cx="1682795" cy="1052512"/>
          </a:xfrm>
          <a:custGeom>
            <a:avLst/>
            <a:gdLst/>
            <a:ahLst/>
            <a:cxnLst/>
            <a:rect l="l" t="t" r="r" b="b"/>
            <a:pathLst>
              <a:path w="1682795" h="1052512">
                <a:moveTo>
                  <a:pt x="0" y="0"/>
                </a:moveTo>
                <a:lnTo>
                  <a:pt x="1682795" y="0"/>
                </a:lnTo>
                <a:lnTo>
                  <a:pt x="1682795" y="1052512"/>
                </a:lnTo>
                <a:lnTo>
                  <a:pt x="0" y="1052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17052" flipH="1">
            <a:off x="15578899" y="533849"/>
            <a:ext cx="1246131" cy="1687763"/>
          </a:xfrm>
          <a:custGeom>
            <a:avLst/>
            <a:gdLst/>
            <a:ahLst/>
            <a:cxnLst/>
            <a:rect l="l" t="t" r="r" b="b"/>
            <a:pathLst>
              <a:path w="1246131" h="1687763">
                <a:moveTo>
                  <a:pt x="1246132" y="0"/>
                </a:moveTo>
                <a:lnTo>
                  <a:pt x="0" y="0"/>
                </a:lnTo>
                <a:lnTo>
                  <a:pt x="0" y="1687763"/>
                </a:lnTo>
                <a:lnTo>
                  <a:pt x="1246132" y="1687763"/>
                </a:lnTo>
                <a:lnTo>
                  <a:pt x="12461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184025" y="2444346"/>
            <a:ext cx="1429474" cy="1354102"/>
          </a:xfrm>
          <a:custGeom>
            <a:avLst/>
            <a:gdLst/>
            <a:ahLst/>
            <a:cxnLst/>
            <a:rect l="l" t="t" r="r" b="b"/>
            <a:pathLst>
              <a:path w="1429474" h="1354102">
                <a:moveTo>
                  <a:pt x="0" y="0"/>
                </a:moveTo>
                <a:lnTo>
                  <a:pt x="1429474" y="0"/>
                </a:lnTo>
                <a:lnTo>
                  <a:pt x="1429474" y="1354102"/>
                </a:lnTo>
                <a:lnTo>
                  <a:pt x="0" y="13541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855886" y="3398745"/>
            <a:ext cx="1429474" cy="1354102"/>
          </a:xfrm>
          <a:custGeom>
            <a:avLst/>
            <a:gdLst/>
            <a:ahLst/>
            <a:cxnLst/>
            <a:rect l="l" t="t" r="r" b="b"/>
            <a:pathLst>
              <a:path w="1429474" h="1354102">
                <a:moveTo>
                  <a:pt x="0" y="0"/>
                </a:moveTo>
                <a:lnTo>
                  <a:pt x="1429474" y="0"/>
                </a:lnTo>
                <a:lnTo>
                  <a:pt x="1429474" y="1354102"/>
                </a:lnTo>
                <a:lnTo>
                  <a:pt x="0" y="13541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487990" y="5930892"/>
            <a:ext cx="1429474" cy="1354102"/>
          </a:xfrm>
          <a:custGeom>
            <a:avLst/>
            <a:gdLst/>
            <a:ahLst/>
            <a:cxnLst/>
            <a:rect l="l" t="t" r="r" b="b"/>
            <a:pathLst>
              <a:path w="1429474" h="1354102">
                <a:moveTo>
                  <a:pt x="0" y="0"/>
                </a:moveTo>
                <a:lnTo>
                  <a:pt x="1429474" y="0"/>
                </a:lnTo>
                <a:lnTo>
                  <a:pt x="1429474" y="1354102"/>
                </a:lnTo>
                <a:lnTo>
                  <a:pt x="0" y="13541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616963" y="2444346"/>
            <a:ext cx="5880735" cy="3851882"/>
          </a:xfrm>
          <a:custGeom>
            <a:avLst/>
            <a:gdLst/>
            <a:ahLst/>
            <a:cxnLst/>
            <a:rect l="l" t="t" r="r" b="b"/>
            <a:pathLst>
              <a:path w="5880735" h="3851882">
                <a:moveTo>
                  <a:pt x="0" y="0"/>
                </a:moveTo>
                <a:lnTo>
                  <a:pt x="5880736" y="0"/>
                </a:lnTo>
                <a:lnTo>
                  <a:pt x="5880736" y="3851882"/>
                </a:lnTo>
                <a:lnTo>
                  <a:pt x="0" y="3851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632238" y="6607943"/>
            <a:ext cx="5746938" cy="2325115"/>
          </a:xfrm>
          <a:custGeom>
            <a:avLst/>
            <a:gdLst/>
            <a:ahLst/>
            <a:cxnLst/>
            <a:rect l="l" t="t" r="r" b="b"/>
            <a:pathLst>
              <a:path w="5746938" h="2325115">
                <a:moveTo>
                  <a:pt x="0" y="0"/>
                </a:moveTo>
                <a:lnTo>
                  <a:pt x="5746938" y="0"/>
                </a:lnTo>
                <a:lnTo>
                  <a:pt x="5746938" y="2325115"/>
                </a:lnTo>
                <a:lnTo>
                  <a:pt x="0" y="232511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4002325" y="1072930"/>
            <a:ext cx="10283350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FFFFFF"/>
                </a:solidFill>
                <a:latin typeface="Gloria Hallelujah"/>
              </a:rPr>
              <a:t>Czy wiedzieliście, że...?</a:t>
            </a:r>
          </a:p>
        </p:txBody>
      </p:sp>
      <p:sp>
        <p:nvSpPr>
          <p:cNvPr id="28" name="TextBox 28"/>
          <p:cNvSpPr txBox="1"/>
          <p:nvPr/>
        </p:nvSpPr>
        <p:spPr>
          <a:xfrm rot="340441">
            <a:off x="2045561" y="3926034"/>
            <a:ext cx="2231965" cy="1495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34"/>
              </a:lnSpc>
            </a:pPr>
            <a:r>
              <a:rPr lang="en-US" sz="1695">
                <a:solidFill>
                  <a:srgbClr val="000000"/>
                </a:solidFill>
                <a:latin typeface="Gloria Hallelujah"/>
              </a:rPr>
              <a:t>badanych boi się, że ich znajomi mają więcej satysfakcjonujących doświadczeń niż oni sami</a:t>
            </a:r>
          </a:p>
        </p:txBody>
      </p:sp>
      <p:sp>
        <p:nvSpPr>
          <p:cNvPr id="29" name="TextBox 29"/>
          <p:cNvSpPr txBox="1"/>
          <p:nvPr/>
        </p:nvSpPr>
        <p:spPr>
          <a:xfrm rot="-798838">
            <a:off x="5245320" y="4884727"/>
            <a:ext cx="2119060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86"/>
              </a:lnSpc>
            </a:pPr>
            <a:r>
              <a:rPr lang="en-US" sz="1655" dirty="0" err="1">
                <a:solidFill>
                  <a:srgbClr val="000000"/>
                </a:solidFill>
                <a:latin typeface="Gloria Hallelujah"/>
              </a:rPr>
              <a:t>respondentów</a:t>
            </a:r>
            <a:r>
              <a:rPr lang="en-US" sz="1655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pl-PL" sz="1655" dirty="0">
                <a:solidFill>
                  <a:srgbClr val="000000"/>
                </a:solidFill>
                <a:latin typeface="Gloria Hallelujah"/>
              </a:rPr>
              <a:t>korzysta</a:t>
            </a:r>
            <a:r>
              <a:rPr lang="en-US" sz="1655" dirty="0">
                <a:solidFill>
                  <a:srgbClr val="000000"/>
                </a:solidFill>
                <a:latin typeface="Gloria Hallelujah"/>
              </a:rPr>
              <a:t> </a:t>
            </a:r>
            <a:br>
              <a:rPr lang="pl-PL" sz="1655" dirty="0">
                <a:solidFill>
                  <a:srgbClr val="000000"/>
                </a:solidFill>
                <a:latin typeface="Gloria Hallelujah"/>
              </a:rPr>
            </a:br>
            <a:r>
              <a:rPr lang="en-US" sz="1655" dirty="0">
                <a:solidFill>
                  <a:srgbClr val="000000"/>
                </a:solidFill>
                <a:latin typeface="Gloria Hallelujah"/>
              </a:rPr>
              <a:t>z </a:t>
            </a:r>
            <a:r>
              <a:rPr lang="en-US" sz="1655" dirty="0" err="1">
                <a:solidFill>
                  <a:srgbClr val="000000"/>
                </a:solidFill>
                <a:latin typeface="Gloria Hallelujah"/>
              </a:rPr>
              <a:t>internetu</a:t>
            </a:r>
            <a:r>
              <a:rPr lang="en-US" sz="1655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655" dirty="0" err="1">
                <a:solidFill>
                  <a:srgbClr val="000000"/>
                </a:solidFill>
                <a:latin typeface="Gloria Hallelujah"/>
              </a:rPr>
              <a:t>podczas</a:t>
            </a:r>
            <a:r>
              <a:rPr lang="pl-PL" sz="1655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655" dirty="0" err="1">
                <a:solidFill>
                  <a:srgbClr val="000000"/>
                </a:solidFill>
                <a:latin typeface="Gloria Hallelujah"/>
              </a:rPr>
              <a:t>lekcji</a:t>
            </a:r>
            <a:r>
              <a:rPr lang="en-US" sz="1655" dirty="0">
                <a:solidFill>
                  <a:srgbClr val="000000"/>
                </a:solidFill>
                <a:latin typeface="Gloria Hallelujah"/>
              </a:rPr>
              <a:t>/</a:t>
            </a:r>
            <a:r>
              <a:rPr lang="en-US" sz="1655" dirty="0" err="1">
                <a:solidFill>
                  <a:srgbClr val="000000"/>
                </a:solidFill>
                <a:latin typeface="Gloria Hallelujah"/>
              </a:rPr>
              <a:t>wykładu</a:t>
            </a:r>
            <a:r>
              <a:rPr lang="en-US" sz="1655" dirty="0">
                <a:solidFill>
                  <a:srgbClr val="000000"/>
                </a:solidFill>
                <a:latin typeface="Gloria Hallelujah"/>
              </a:rPr>
              <a:t> </a:t>
            </a:r>
            <a:br>
              <a:rPr lang="pl-PL" sz="1655" dirty="0">
                <a:solidFill>
                  <a:srgbClr val="000000"/>
                </a:solidFill>
                <a:latin typeface="Gloria Hallelujah"/>
              </a:rPr>
            </a:br>
            <a:r>
              <a:rPr lang="en-US" sz="1655" dirty="0">
                <a:solidFill>
                  <a:srgbClr val="000000"/>
                </a:solidFill>
                <a:latin typeface="Gloria Hallelujah"/>
              </a:rPr>
              <a:t>w </a:t>
            </a:r>
            <a:r>
              <a:rPr lang="en-US" sz="1655" dirty="0" err="1">
                <a:solidFill>
                  <a:srgbClr val="000000"/>
                </a:solidFill>
                <a:latin typeface="Gloria Hallelujah"/>
              </a:rPr>
              <a:t>sposób</a:t>
            </a:r>
            <a:r>
              <a:rPr lang="en-US" sz="1655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655" dirty="0" err="1">
                <a:solidFill>
                  <a:srgbClr val="000000"/>
                </a:solidFill>
                <a:latin typeface="Gloria Hallelujah"/>
              </a:rPr>
              <a:t>niezwiązany</a:t>
            </a:r>
            <a:r>
              <a:rPr lang="en-US" sz="1655" dirty="0">
                <a:solidFill>
                  <a:srgbClr val="000000"/>
                </a:solidFill>
                <a:latin typeface="Gloria Hallelujah"/>
              </a:rPr>
              <a:t> z </a:t>
            </a:r>
            <a:r>
              <a:rPr lang="en-US" sz="1655" dirty="0" err="1">
                <a:solidFill>
                  <a:srgbClr val="000000"/>
                </a:solidFill>
                <a:latin typeface="Gloria Hallelujah"/>
              </a:rPr>
              <a:t>tą</a:t>
            </a:r>
            <a:r>
              <a:rPr lang="en-US" sz="1655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655" dirty="0" err="1">
                <a:solidFill>
                  <a:srgbClr val="000000"/>
                </a:solidFill>
                <a:latin typeface="Gloria Hallelujah"/>
              </a:rPr>
              <a:t>lekcją</a:t>
            </a:r>
            <a:r>
              <a:rPr lang="en-US" sz="1655" dirty="0">
                <a:solidFill>
                  <a:srgbClr val="000000"/>
                </a:solidFill>
                <a:latin typeface="Gloria Hallelujah"/>
              </a:rPr>
              <a:t>/</a:t>
            </a:r>
            <a:r>
              <a:rPr lang="en-US" sz="1655" dirty="0" err="1">
                <a:solidFill>
                  <a:srgbClr val="000000"/>
                </a:solidFill>
                <a:latin typeface="Gloria Hallelujah"/>
              </a:rPr>
              <a:t>wykładem</a:t>
            </a:r>
            <a:endParaRPr lang="en-US" sz="1655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30" name="TextBox 30"/>
          <p:cNvSpPr txBox="1"/>
          <p:nvPr/>
        </p:nvSpPr>
        <p:spPr>
          <a:xfrm rot="284454">
            <a:off x="3359310" y="7570919"/>
            <a:ext cx="141446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99"/>
              </a:lnSpc>
            </a:pPr>
            <a:r>
              <a:rPr lang="en-US" sz="1499" dirty="0" err="1">
                <a:solidFill>
                  <a:srgbClr val="000000"/>
                </a:solidFill>
                <a:latin typeface="Gloria Hallelujah"/>
              </a:rPr>
              <a:t>osób</a:t>
            </a:r>
            <a:r>
              <a:rPr lang="en-US" sz="149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499" dirty="0" err="1">
                <a:solidFill>
                  <a:srgbClr val="000000"/>
                </a:solidFill>
                <a:latin typeface="Gloria Hallelujah"/>
              </a:rPr>
              <a:t>korzysta</a:t>
            </a:r>
            <a:r>
              <a:rPr lang="en-US" sz="1499" dirty="0">
                <a:solidFill>
                  <a:srgbClr val="000000"/>
                </a:solidFill>
                <a:latin typeface="Gloria Hallelujah"/>
              </a:rPr>
              <a:t> z </a:t>
            </a:r>
            <a:r>
              <a:rPr lang="en-US" sz="1499" dirty="0" err="1">
                <a:solidFill>
                  <a:srgbClr val="000000"/>
                </a:solidFill>
                <a:latin typeface="Gloria Hallelujah"/>
              </a:rPr>
              <a:t>sieci</a:t>
            </a:r>
            <a:r>
              <a:rPr lang="en-US" sz="149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499" dirty="0" err="1">
                <a:solidFill>
                  <a:srgbClr val="000000"/>
                </a:solidFill>
                <a:latin typeface="Gloria Hallelujah"/>
              </a:rPr>
              <a:t>podczas</a:t>
            </a:r>
            <a:r>
              <a:rPr lang="en-US" sz="149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499" dirty="0" err="1">
                <a:solidFill>
                  <a:srgbClr val="000000"/>
                </a:solidFill>
                <a:latin typeface="Gloria Hallelujah"/>
              </a:rPr>
              <a:t>spotkań</a:t>
            </a:r>
            <a:r>
              <a:rPr lang="en-US" sz="1499" dirty="0">
                <a:solidFill>
                  <a:srgbClr val="000000"/>
                </a:solidFill>
                <a:latin typeface="Gloria Hallelujah"/>
              </a:rPr>
              <a:t> </a:t>
            </a:r>
            <a:br>
              <a:rPr lang="pl-PL" sz="1499" dirty="0">
                <a:solidFill>
                  <a:srgbClr val="000000"/>
                </a:solidFill>
                <a:latin typeface="Gloria Hallelujah"/>
              </a:rPr>
            </a:br>
            <a:r>
              <a:rPr lang="en-US" sz="1499" dirty="0">
                <a:solidFill>
                  <a:srgbClr val="000000"/>
                </a:solidFill>
                <a:latin typeface="Gloria Hallelujah"/>
              </a:rPr>
              <a:t>z </a:t>
            </a:r>
            <a:r>
              <a:rPr lang="en-US" sz="1499" dirty="0" err="1">
                <a:solidFill>
                  <a:srgbClr val="000000"/>
                </a:solidFill>
                <a:latin typeface="Gloria Hallelujah"/>
              </a:rPr>
              <a:t>bliskimi</a:t>
            </a:r>
            <a:r>
              <a:rPr lang="en-US" sz="1499" dirty="0">
                <a:solidFill>
                  <a:srgbClr val="000000"/>
                </a:solidFill>
                <a:latin typeface="Gloria Hallelujah"/>
              </a:rPr>
              <a:t>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460957" y="2983204"/>
            <a:ext cx="782543" cy="41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3664">
                <a:solidFill>
                  <a:srgbClr val="0DB2AA"/>
                </a:solidFill>
                <a:latin typeface="Gloria Hallelujah"/>
              </a:rPr>
              <a:t>21%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132818" y="3937603"/>
            <a:ext cx="782543" cy="41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3664">
                <a:solidFill>
                  <a:srgbClr val="FDB813"/>
                </a:solidFill>
                <a:latin typeface="Gloria Hallelujah"/>
              </a:rPr>
              <a:t>19%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64921" y="6469750"/>
            <a:ext cx="782543" cy="41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3664">
                <a:solidFill>
                  <a:srgbClr val="123F6C"/>
                </a:solidFill>
                <a:latin typeface="Gloria Hallelujah"/>
              </a:rPr>
              <a:t>16%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015314" y="2926054"/>
            <a:ext cx="5084034" cy="28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36"/>
              </a:lnSpc>
            </a:pP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Osoby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z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wysokim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FOMO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częściej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deklarowały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wysokie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("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jestem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dobry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w ...")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umiejętności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w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zakresie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dzielenia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się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cyfrowymi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treściami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pl-PL" sz="1863" dirty="0">
                <a:solidFill>
                  <a:srgbClr val="000000"/>
                </a:solidFill>
                <a:latin typeface="Gloria Hallelujah"/>
              </a:rPr>
              <a:t>medialnymi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i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wiadomościami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br>
              <a:rPr lang="pl-PL" sz="1863" dirty="0">
                <a:solidFill>
                  <a:srgbClr val="000000"/>
                </a:solidFill>
                <a:latin typeface="Gloria Hallelujah"/>
              </a:rPr>
            </a:br>
            <a:r>
              <a:rPr lang="en-US" sz="1863" dirty="0">
                <a:solidFill>
                  <a:srgbClr val="000000"/>
                </a:solidFill>
                <a:latin typeface="Gloria Hallelujah"/>
              </a:rPr>
              <a:t>w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internecie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(56% w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porównaniu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do 42%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grupy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ogólnej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),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tworzenia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kont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i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profili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użytkowników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(60% vs. 52%)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oraz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korzystania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z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oprogramowania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do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tworzenia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treści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medialnych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w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różnych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63" dirty="0" err="1">
                <a:solidFill>
                  <a:srgbClr val="000000"/>
                </a:solidFill>
                <a:latin typeface="Gloria Hallelujah"/>
              </a:rPr>
              <a:t>formatach</a:t>
            </a:r>
            <a:r>
              <a:rPr lang="en-US" sz="1863" dirty="0">
                <a:solidFill>
                  <a:srgbClr val="000000"/>
                </a:solidFill>
                <a:latin typeface="Gloria Hallelujah"/>
              </a:rPr>
              <a:t> (57% vs. 50%)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28134" y="7064018"/>
            <a:ext cx="4555146" cy="2258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8"/>
              </a:lnSpc>
              <a:spcBef>
                <a:spcPct val="0"/>
              </a:spcBef>
            </a:pP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Badanie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FOMO z 2021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roku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realizowane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w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okresie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pandemii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wskazywało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,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iż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dbanie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o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zdrowe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nawyki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cyfrowe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udawało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się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jedynie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połowie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1841" dirty="0" err="1">
                <a:solidFill>
                  <a:srgbClr val="000000"/>
                </a:solidFill>
                <a:latin typeface="Gloria Hallelujah"/>
              </a:rPr>
              <a:t>internautów</a:t>
            </a: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(51%) </a:t>
            </a:r>
          </a:p>
          <a:p>
            <a:pPr algn="ctr">
              <a:lnSpc>
                <a:spcPts val="2578"/>
              </a:lnSpc>
              <a:spcBef>
                <a:spcPct val="0"/>
              </a:spcBef>
            </a:pPr>
            <a:endParaRPr lang="en-US" sz="1841" dirty="0">
              <a:solidFill>
                <a:srgbClr val="000000"/>
              </a:solidFill>
              <a:latin typeface="Gloria Hallelujah"/>
            </a:endParaRPr>
          </a:p>
          <a:p>
            <a:pPr algn="ctr">
              <a:lnSpc>
                <a:spcPts val="2578"/>
              </a:lnSpc>
              <a:spcBef>
                <a:spcPct val="0"/>
              </a:spcBef>
            </a:pPr>
            <a:r>
              <a:rPr lang="en-US" sz="1841" dirty="0">
                <a:solidFill>
                  <a:srgbClr val="000000"/>
                </a:solidFill>
                <a:latin typeface="Gloria Hallelujah"/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2400" y="9319757"/>
            <a:ext cx="1338629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dirty="0" err="1">
                <a:solidFill>
                  <a:srgbClr val="FFFFFF"/>
                </a:solidFill>
                <a:latin typeface="Gloria Hallelujah"/>
              </a:rPr>
              <a:t>źródło</a:t>
            </a:r>
            <a:r>
              <a:rPr lang="en-US" sz="1600" dirty="0">
                <a:solidFill>
                  <a:srgbClr val="FFFFFF"/>
                </a:solidFill>
                <a:latin typeface="Gloria Hallelujah"/>
              </a:rPr>
              <a:t>: </a:t>
            </a:r>
            <a:r>
              <a:rPr lang="pl-PL" sz="1600" dirty="0" err="1">
                <a:solidFill>
                  <a:srgbClr val="FFFFFF"/>
                </a:solidFill>
                <a:latin typeface="Gloria Hallelujah"/>
              </a:rPr>
              <a:t>Jupowicz-Ginalska</a:t>
            </a:r>
            <a:r>
              <a:rPr lang="pl-PL" sz="1600" dirty="0">
                <a:solidFill>
                  <a:srgbClr val="FFFFFF"/>
                </a:solidFill>
                <a:latin typeface="Gloria Hallelujah"/>
              </a:rPr>
              <a:t> A. </a:t>
            </a:r>
            <a:r>
              <a:rPr lang="pl-PL" sz="1600" dirty="0" err="1">
                <a:solidFill>
                  <a:srgbClr val="FFFFFF"/>
                </a:solidFill>
                <a:latin typeface="Gloria Hallelujah"/>
              </a:rPr>
              <a:t>Kisilowska</a:t>
            </a:r>
            <a:r>
              <a:rPr lang="pl-PL" sz="1600" dirty="0">
                <a:solidFill>
                  <a:srgbClr val="FFFFFF"/>
                </a:solidFill>
                <a:latin typeface="Gloria Hallelujah"/>
              </a:rPr>
              <a:t> M., Iwanicka K., Baran T., Wysocki A., Witkowska M., Lange R., (2022), </a:t>
            </a:r>
            <a:r>
              <a:rPr lang="pl-PL" sz="1600" dirty="0">
                <a:solidFill>
                  <a:srgbClr val="FFFFFF"/>
                </a:solidFill>
                <a:latin typeface="Gloria Hallelujah"/>
                <a:hlinkClick r:id="rId17"/>
              </a:rPr>
              <a:t>FOMO 2022. Polacy a lęk przed odłączeniem</a:t>
            </a:r>
            <a:r>
              <a:rPr lang="pl-PL" sz="1600" dirty="0">
                <a:solidFill>
                  <a:srgbClr val="FFFFFF"/>
                </a:solidFill>
                <a:latin typeface="Gloria Hallelujah"/>
              </a:rPr>
              <a:t> – raport z badań, Warszawa: Wydział Dziennikarstwa, Informacji i Bibliologii Uniwersytetu Warszawskiego [online, dostęp dn. 22.09.2023]</a:t>
            </a:r>
            <a:endParaRPr lang="en-US" sz="1600" dirty="0">
              <a:solidFill>
                <a:srgbClr val="FFFFFF"/>
              </a:solidFill>
              <a:latin typeface="Gloria Hallelujah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15251708" y="9378478"/>
            <a:ext cx="2767251" cy="555391"/>
            <a:chOff x="0" y="0"/>
            <a:chExt cx="3689667" cy="740522"/>
          </a:xfrm>
        </p:grpSpPr>
        <p:sp>
          <p:nvSpPr>
            <p:cNvPr id="38" name="Freeform 38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 dirty="0" err="1">
                  <a:solidFill>
                    <a:srgbClr val="FFFFFF"/>
                  </a:solidFill>
                  <a:latin typeface="Gloria Hallelujah"/>
                  <a:hlinkClick r:id="rId20" action="ppaction://hlinksldjump"/>
                </a:rPr>
                <a:t>Powrót</a:t>
              </a:r>
              <a:r>
                <a:rPr lang="en-US" sz="1599" u="sng" dirty="0">
                  <a:solidFill>
                    <a:srgbClr val="FFFFFF"/>
                  </a:solidFill>
                  <a:latin typeface="Gloria Hallelujah"/>
                  <a:hlinkClick r:id="rId20" action="ppaction://hlinksldjump"/>
                </a:rPr>
                <a:t> do </a:t>
              </a:r>
              <a:r>
                <a:rPr lang="en-US" sz="1599" u="sng" dirty="0" err="1">
                  <a:solidFill>
                    <a:srgbClr val="FFFFFF"/>
                  </a:solidFill>
                  <a:latin typeface="Gloria Hallelujah"/>
                  <a:hlinkClick r:id="rId20" action="ppaction://hlinksldjump"/>
                </a:rPr>
                <a:t>spisu</a:t>
              </a:r>
              <a:r>
                <a:rPr lang="en-US" sz="1599" u="sng" dirty="0">
                  <a:solidFill>
                    <a:srgbClr val="FFFFFF"/>
                  </a:solidFill>
                  <a:latin typeface="Gloria Hallelujah"/>
                  <a:hlinkClick r:id="rId20" action="ppaction://hlinksldjump"/>
                </a:rPr>
                <a:t> </a:t>
              </a:r>
              <a:r>
                <a:rPr lang="en-US" sz="1599" u="sng" dirty="0" err="1">
                  <a:solidFill>
                    <a:srgbClr val="FFFFFF"/>
                  </a:solidFill>
                  <a:latin typeface="Gloria Hallelujah"/>
                  <a:hlinkClick r:id="rId20" action="ppaction://hlinksldjump"/>
                </a:rPr>
                <a:t>treści</a:t>
              </a:r>
              <a:endParaRPr lang="en-US" sz="1599" u="sng" dirty="0">
                <a:solidFill>
                  <a:srgbClr val="FFFFFF"/>
                </a:solidFill>
                <a:latin typeface="Gloria Hallelujah"/>
                <a:hlinkClick r:id="rId20" action="ppaction://hlinksldjump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16287" y="1239655"/>
            <a:ext cx="2055426" cy="747428"/>
          </a:xfrm>
          <a:custGeom>
            <a:avLst/>
            <a:gdLst/>
            <a:ahLst/>
            <a:cxnLst/>
            <a:rect l="l" t="t" r="r" b="b"/>
            <a:pathLst>
              <a:path w="2055426" h="747428">
                <a:moveTo>
                  <a:pt x="0" y="0"/>
                </a:moveTo>
                <a:lnTo>
                  <a:pt x="2055426" y="0"/>
                </a:lnTo>
                <a:lnTo>
                  <a:pt x="2055426" y="747428"/>
                </a:lnTo>
                <a:lnTo>
                  <a:pt x="0" y="747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39843">
            <a:off x="6982947" y="6025064"/>
            <a:ext cx="4322106" cy="2687564"/>
          </a:xfrm>
          <a:custGeom>
            <a:avLst/>
            <a:gdLst/>
            <a:ahLst/>
            <a:cxnLst/>
            <a:rect l="l" t="t" r="r" b="b"/>
            <a:pathLst>
              <a:path w="4322106" h="2687564">
                <a:moveTo>
                  <a:pt x="0" y="0"/>
                </a:moveTo>
                <a:lnTo>
                  <a:pt x="4322106" y="0"/>
                </a:lnTo>
                <a:lnTo>
                  <a:pt x="4322106" y="2687565"/>
                </a:lnTo>
                <a:lnTo>
                  <a:pt x="0" y="26875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37197">
            <a:off x="15124402" y="5391724"/>
            <a:ext cx="2149955" cy="2082769"/>
          </a:xfrm>
          <a:custGeom>
            <a:avLst/>
            <a:gdLst/>
            <a:ahLst/>
            <a:cxnLst/>
            <a:rect l="l" t="t" r="r" b="b"/>
            <a:pathLst>
              <a:path w="2149955" h="2082769">
                <a:moveTo>
                  <a:pt x="0" y="0"/>
                </a:moveTo>
                <a:lnTo>
                  <a:pt x="2149955" y="0"/>
                </a:lnTo>
                <a:lnTo>
                  <a:pt x="2149955" y="2082769"/>
                </a:lnTo>
                <a:lnTo>
                  <a:pt x="0" y="2082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71356" y="3655581"/>
            <a:ext cx="11345288" cy="124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8"/>
              </a:lnSpc>
            </a:pPr>
            <a:r>
              <a:rPr lang="en-US" sz="10020">
                <a:solidFill>
                  <a:srgbClr val="FFFFFF"/>
                </a:solidFill>
                <a:latin typeface="Gloria Hallelujah"/>
              </a:rPr>
              <a:t>Zadanie grupowe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97822" y="6824112"/>
            <a:ext cx="384872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FFFFF"/>
                </a:solidFill>
                <a:latin typeface="Gloria Hallelujah"/>
              </a:rPr>
              <a:t>Problem - rozwiązanie</a:t>
            </a:r>
          </a:p>
        </p:txBody>
      </p:sp>
      <p:sp>
        <p:nvSpPr>
          <p:cNvPr id="7" name="Freeform 7"/>
          <p:cNvSpPr/>
          <p:nvPr/>
        </p:nvSpPr>
        <p:spPr>
          <a:xfrm>
            <a:off x="1384623" y="1484348"/>
            <a:ext cx="1411887" cy="2513746"/>
          </a:xfrm>
          <a:custGeom>
            <a:avLst/>
            <a:gdLst/>
            <a:ahLst/>
            <a:cxnLst/>
            <a:rect l="l" t="t" r="r" b="b"/>
            <a:pathLst>
              <a:path w="1411887" h="2513746">
                <a:moveTo>
                  <a:pt x="0" y="0"/>
                </a:moveTo>
                <a:lnTo>
                  <a:pt x="1411888" y="0"/>
                </a:lnTo>
                <a:lnTo>
                  <a:pt x="1411888" y="2513746"/>
                </a:lnTo>
                <a:lnTo>
                  <a:pt x="0" y="2513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76212" y="6680565"/>
            <a:ext cx="1765095" cy="2455784"/>
          </a:xfrm>
          <a:custGeom>
            <a:avLst/>
            <a:gdLst/>
            <a:ahLst/>
            <a:cxnLst/>
            <a:rect l="l" t="t" r="r" b="b"/>
            <a:pathLst>
              <a:path w="1765095" h="2455784">
                <a:moveTo>
                  <a:pt x="0" y="0"/>
                </a:moveTo>
                <a:lnTo>
                  <a:pt x="1765094" y="0"/>
                </a:lnTo>
                <a:lnTo>
                  <a:pt x="1765094" y="2455784"/>
                </a:lnTo>
                <a:lnTo>
                  <a:pt x="0" y="2455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565916" y="6433108"/>
            <a:ext cx="1233016" cy="1548308"/>
          </a:xfrm>
          <a:custGeom>
            <a:avLst/>
            <a:gdLst/>
            <a:ahLst/>
            <a:cxnLst/>
            <a:rect l="l" t="t" r="r" b="b"/>
            <a:pathLst>
              <a:path w="1233016" h="1548308">
                <a:moveTo>
                  <a:pt x="1233016" y="0"/>
                </a:moveTo>
                <a:lnTo>
                  <a:pt x="0" y="0"/>
                </a:lnTo>
                <a:lnTo>
                  <a:pt x="0" y="1548308"/>
                </a:lnTo>
                <a:lnTo>
                  <a:pt x="1233016" y="1548308"/>
                </a:lnTo>
                <a:lnTo>
                  <a:pt x="123301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257330">
            <a:off x="152948" y="5898726"/>
            <a:ext cx="2354982" cy="586605"/>
          </a:xfrm>
          <a:custGeom>
            <a:avLst/>
            <a:gdLst/>
            <a:ahLst/>
            <a:cxnLst/>
            <a:rect l="l" t="t" r="r" b="b"/>
            <a:pathLst>
              <a:path w="2354982" h="586605">
                <a:moveTo>
                  <a:pt x="0" y="0"/>
                </a:moveTo>
                <a:lnTo>
                  <a:pt x="2354982" y="0"/>
                </a:lnTo>
                <a:lnTo>
                  <a:pt x="2354982" y="586604"/>
                </a:lnTo>
                <a:lnTo>
                  <a:pt x="0" y="5866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257330" flipH="1">
            <a:off x="15493108" y="2882426"/>
            <a:ext cx="2354982" cy="586605"/>
          </a:xfrm>
          <a:custGeom>
            <a:avLst/>
            <a:gdLst/>
            <a:ahLst/>
            <a:cxnLst/>
            <a:rect l="l" t="t" r="r" b="b"/>
            <a:pathLst>
              <a:path w="2354982" h="586605">
                <a:moveTo>
                  <a:pt x="2354982" y="0"/>
                </a:moveTo>
                <a:lnTo>
                  <a:pt x="0" y="0"/>
                </a:lnTo>
                <a:lnTo>
                  <a:pt x="0" y="586605"/>
                </a:lnTo>
                <a:lnTo>
                  <a:pt x="2354982" y="586605"/>
                </a:lnTo>
                <a:lnTo>
                  <a:pt x="235498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79416">
            <a:off x="2869757" y="-209423"/>
            <a:ext cx="2989089" cy="1005421"/>
          </a:xfrm>
          <a:custGeom>
            <a:avLst/>
            <a:gdLst/>
            <a:ahLst/>
            <a:cxnLst/>
            <a:rect l="l" t="t" r="r" b="b"/>
            <a:pathLst>
              <a:path w="2989089" h="1005421">
                <a:moveTo>
                  <a:pt x="0" y="0"/>
                </a:moveTo>
                <a:lnTo>
                  <a:pt x="2989089" y="0"/>
                </a:lnTo>
                <a:lnTo>
                  <a:pt x="2989089" y="1005420"/>
                </a:lnTo>
                <a:lnTo>
                  <a:pt x="0" y="10054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973990" flipH="1">
            <a:off x="13557378" y="8334334"/>
            <a:ext cx="920643" cy="2570323"/>
          </a:xfrm>
          <a:custGeom>
            <a:avLst/>
            <a:gdLst/>
            <a:ahLst/>
            <a:cxnLst/>
            <a:rect l="l" t="t" r="r" b="b"/>
            <a:pathLst>
              <a:path w="920643" h="2570323">
                <a:moveTo>
                  <a:pt x="920643" y="0"/>
                </a:moveTo>
                <a:lnTo>
                  <a:pt x="0" y="0"/>
                </a:lnTo>
                <a:lnTo>
                  <a:pt x="0" y="2570324"/>
                </a:lnTo>
                <a:lnTo>
                  <a:pt x="920643" y="2570324"/>
                </a:lnTo>
                <a:lnTo>
                  <a:pt x="920643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286973" y="9341799"/>
            <a:ext cx="2767251" cy="555391"/>
            <a:chOff x="0" y="0"/>
            <a:chExt cx="3689667" cy="740522"/>
          </a:xfrm>
        </p:grpSpPr>
        <p:sp>
          <p:nvSpPr>
            <p:cNvPr id="15" name="Freeform 15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 dirty="0" err="1">
                  <a:solidFill>
                    <a:srgbClr val="FFFFFF"/>
                  </a:solidFill>
                  <a:latin typeface="Gloria Hallelujah"/>
                  <a:hlinkClick r:id="rId24" action="ppaction://hlinksldjump"/>
                </a:rPr>
                <a:t>Powrót</a:t>
              </a:r>
              <a:r>
                <a:rPr lang="en-US" sz="1599" u="sng" dirty="0">
                  <a:solidFill>
                    <a:srgbClr val="FFFFFF"/>
                  </a:solidFill>
                  <a:latin typeface="Gloria Hallelujah"/>
                  <a:hlinkClick r:id="rId24" action="ppaction://hlinksldjump"/>
                </a:rPr>
                <a:t> do </a:t>
              </a:r>
              <a:r>
                <a:rPr lang="en-US" sz="1599" u="sng" dirty="0" err="1">
                  <a:solidFill>
                    <a:srgbClr val="FFFFFF"/>
                  </a:solidFill>
                  <a:latin typeface="Gloria Hallelujah"/>
                  <a:hlinkClick r:id="rId24" action="ppaction://hlinksldjump"/>
                </a:rPr>
                <a:t>spisu</a:t>
              </a:r>
              <a:r>
                <a:rPr lang="en-US" sz="1599" u="sng" dirty="0">
                  <a:solidFill>
                    <a:srgbClr val="FFFFFF"/>
                  </a:solidFill>
                  <a:latin typeface="Gloria Hallelujah"/>
                  <a:hlinkClick r:id="rId24" action="ppaction://hlinksldjump"/>
                </a:rPr>
                <a:t> </a:t>
              </a:r>
              <a:r>
                <a:rPr lang="en-US" sz="1599" u="sng" dirty="0" err="1">
                  <a:solidFill>
                    <a:srgbClr val="FFFFFF"/>
                  </a:solidFill>
                  <a:latin typeface="Gloria Hallelujah"/>
                  <a:hlinkClick r:id="rId24" action="ppaction://hlinksldjump"/>
                </a:rPr>
                <a:t>treści</a:t>
              </a:r>
              <a:endParaRPr lang="en-US" sz="1599" u="sng" dirty="0">
                <a:solidFill>
                  <a:srgbClr val="FFFFFF"/>
                </a:solidFill>
                <a:latin typeface="Gloria Hallelujah"/>
                <a:hlinkClick r:id="rId24" action="ppaction://hlinksldjump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450" y="3505671"/>
            <a:ext cx="5353450" cy="5971704"/>
            <a:chOff x="0" y="0"/>
            <a:chExt cx="2652282" cy="295858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629422" cy="2930646"/>
            </a:xfrm>
            <a:custGeom>
              <a:avLst/>
              <a:gdLst/>
              <a:ahLst/>
              <a:cxnLst/>
              <a:rect l="l" t="t" r="r" b="b"/>
              <a:pathLst>
                <a:path w="2629422" h="2930646">
                  <a:moveTo>
                    <a:pt x="2629422" y="2930646"/>
                  </a:moveTo>
                  <a:lnTo>
                    <a:pt x="0" y="2923026"/>
                  </a:lnTo>
                  <a:lnTo>
                    <a:pt x="0" y="1029652"/>
                  </a:lnTo>
                  <a:lnTo>
                    <a:pt x="17780" y="19050"/>
                  </a:lnTo>
                  <a:lnTo>
                    <a:pt x="1309052" y="0"/>
                  </a:lnTo>
                  <a:lnTo>
                    <a:pt x="2610372" y="5080"/>
                  </a:lnTo>
                  <a:lnTo>
                    <a:pt x="2629422" y="2930646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658632" cy="2957316"/>
            </a:xfrm>
            <a:custGeom>
              <a:avLst/>
              <a:gdLst/>
              <a:ahLst/>
              <a:cxnLst/>
              <a:rect l="l" t="t" r="r" b="b"/>
              <a:pathLst>
                <a:path w="2658632" h="2957316">
                  <a:moveTo>
                    <a:pt x="2624342" y="21590"/>
                  </a:moveTo>
                  <a:cubicBezTo>
                    <a:pt x="2625612" y="34290"/>
                    <a:pt x="2625612" y="44450"/>
                    <a:pt x="2626882" y="54610"/>
                  </a:cubicBezTo>
                  <a:cubicBezTo>
                    <a:pt x="2629422" y="108150"/>
                    <a:pt x="2630692" y="171590"/>
                    <a:pt x="2633232" y="232765"/>
                  </a:cubicBezTo>
                  <a:cubicBezTo>
                    <a:pt x="2633232" y="321128"/>
                    <a:pt x="2645932" y="2063474"/>
                    <a:pt x="2652282" y="2151837"/>
                  </a:cubicBezTo>
                  <a:cubicBezTo>
                    <a:pt x="2658632" y="2285516"/>
                    <a:pt x="2654822" y="2421459"/>
                    <a:pt x="2654822" y="2555137"/>
                  </a:cubicBezTo>
                  <a:cubicBezTo>
                    <a:pt x="2654822" y="2672955"/>
                    <a:pt x="2656092" y="2781710"/>
                    <a:pt x="2657362" y="2896356"/>
                  </a:cubicBezTo>
                  <a:cubicBezTo>
                    <a:pt x="2657362" y="2917946"/>
                    <a:pt x="2657362" y="2931916"/>
                    <a:pt x="2657362" y="2956046"/>
                  </a:cubicBezTo>
                  <a:cubicBezTo>
                    <a:pt x="2634502" y="2956046"/>
                    <a:pt x="2614182" y="2957316"/>
                    <a:pt x="2590800" y="2956046"/>
                  </a:cubicBezTo>
                  <a:cubicBezTo>
                    <a:pt x="2459581" y="2950966"/>
                    <a:pt x="2326343" y="2957316"/>
                    <a:pt x="2195124" y="2952236"/>
                  </a:cubicBezTo>
                  <a:cubicBezTo>
                    <a:pt x="2116392" y="2948426"/>
                    <a:pt x="2039680" y="2950966"/>
                    <a:pt x="1960948" y="2948426"/>
                  </a:cubicBezTo>
                  <a:cubicBezTo>
                    <a:pt x="1924611" y="2947156"/>
                    <a:pt x="1888273" y="2945886"/>
                    <a:pt x="1851936" y="2944616"/>
                  </a:cubicBezTo>
                  <a:cubicBezTo>
                    <a:pt x="1829729" y="2944616"/>
                    <a:pt x="1809542" y="2945886"/>
                    <a:pt x="1787335" y="2945886"/>
                  </a:cubicBezTo>
                  <a:cubicBezTo>
                    <a:pt x="1730810" y="2944616"/>
                    <a:pt x="1575366" y="2945886"/>
                    <a:pt x="1518841" y="2944616"/>
                  </a:cubicBezTo>
                  <a:cubicBezTo>
                    <a:pt x="1478466" y="2943346"/>
                    <a:pt x="670965" y="2952236"/>
                    <a:pt x="630590" y="2950966"/>
                  </a:cubicBezTo>
                  <a:cubicBezTo>
                    <a:pt x="620496" y="2950966"/>
                    <a:pt x="608383" y="2952236"/>
                    <a:pt x="598289" y="2952236"/>
                  </a:cubicBezTo>
                  <a:cubicBezTo>
                    <a:pt x="574064" y="2952236"/>
                    <a:pt x="551858" y="2953506"/>
                    <a:pt x="527633" y="2953506"/>
                  </a:cubicBezTo>
                  <a:cubicBezTo>
                    <a:pt x="467070" y="2953506"/>
                    <a:pt x="408527" y="2952236"/>
                    <a:pt x="347964" y="2950966"/>
                  </a:cubicBezTo>
                  <a:cubicBezTo>
                    <a:pt x="311626" y="2949696"/>
                    <a:pt x="275289" y="2948426"/>
                    <a:pt x="240970" y="2947156"/>
                  </a:cubicBezTo>
                  <a:cubicBezTo>
                    <a:pt x="176370" y="2945886"/>
                    <a:pt x="111770" y="2944616"/>
                    <a:pt x="48260" y="2944616"/>
                  </a:cubicBezTo>
                  <a:cubicBezTo>
                    <a:pt x="38100" y="2944616"/>
                    <a:pt x="29210" y="2944616"/>
                    <a:pt x="19050" y="2943346"/>
                  </a:cubicBezTo>
                  <a:cubicBezTo>
                    <a:pt x="10160" y="2942076"/>
                    <a:pt x="5080" y="2935726"/>
                    <a:pt x="7620" y="2926836"/>
                  </a:cubicBezTo>
                  <a:cubicBezTo>
                    <a:pt x="16510" y="2894997"/>
                    <a:pt x="12700" y="2838353"/>
                    <a:pt x="11430" y="2779444"/>
                  </a:cubicBezTo>
                  <a:cubicBezTo>
                    <a:pt x="10160" y="2659361"/>
                    <a:pt x="6350" y="2541543"/>
                    <a:pt x="7620" y="2421459"/>
                  </a:cubicBezTo>
                  <a:cubicBezTo>
                    <a:pt x="5080" y="2271921"/>
                    <a:pt x="0" y="420820"/>
                    <a:pt x="7620" y="269016"/>
                  </a:cubicBezTo>
                  <a:cubicBezTo>
                    <a:pt x="8890" y="239562"/>
                    <a:pt x="7620" y="207842"/>
                    <a:pt x="8890" y="178387"/>
                  </a:cubicBezTo>
                  <a:cubicBezTo>
                    <a:pt x="10160" y="130807"/>
                    <a:pt x="12700" y="7869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01" y="30480"/>
                    <a:pt x="93601" y="29210"/>
                  </a:cubicBezTo>
                  <a:cubicBezTo>
                    <a:pt x="148107" y="25400"/>
                    <a:pt x="202614" y="22860"/>
                    <a:pt x="259139" y="20320"/>
                  </a:cubicBezTo>
                  <a:cubicBezTo>
                    <a:pt x="297495" y="17780"/>
                    <a:pt x="335851" y="16510"/>
                    <a:pt x="372189" y="13970"/>
                  </a:cubicBezTo>
                  <a:cubicBezTo>
                    <a:pt x="408527" y="11430"/>
                    <a:pt x="446883" y="8890"/>
                    <a:pt x="483221" y="8890"/>
                  </a:cubicBezTo>
                  <a:cubicBezTo>
                    <a:pt x="523596" y="7620"/>
                    <a:pt x="563971" y="10160"/>
                    <a:pt x="604346" y="8890"/>
                  </a:cubicBezTo>
                  <a:cubicBezTo>
                    <a:pt x="654815" y="8890"/>
                    <a:pt x="1569310" y="6350"/>
                    <a:pt x="1619779" y="5080"/>
                  </a:cubicBezTo>
                  <a:cubicBezTo>
                    <a:pt x="1668229" y="3810"/>
                    <a:pt x="1716679" y="2540"/>
                    <a:pt x="1767148" y="2540"/>
                  </a:cubicBezTo>
                  <a:cubicBezTo>
                    <a:pt x="1849917" y="1270"/>
                    <a:pt x="1930667" y="0"/>
                    <a:pt x="2013436" y="0"/>
                  </a:cubicBezTo>
                  <a:cubicBezTo>
                    <a:pt x="2047755" y="0"/>
                    <a:pt x="2084092" y="2540"/>
                    <a:pt x="2118411" y="2540"/>
                  </a:cubicBezTo>
                  <a:cubicBezTo>
                    <a:pt x="2213293" y="3810"/>
                    <a:pt x="2310193" y="5080"/>
                    <a:pt x="2405074" y="7620"/>
                  </a:cubicBezTo>
                  <a:cubicBezTo>
                    <a:pt x="2455543" y="8890"/>
                    <a:pt x="2506012" y="12700"/>
                    <a:pt x="2556481" y="16510"/>
                  </a:cubicBezTo>
                  <a:cubicBezTo>
                    <a:pt x="2568593" y="16510"/>
                    <a:pt x="2580706" y="16510"/>
                    <a:pt x="2590800" y="16510"/>
                  </a:cubicBezTo>
                  <a:cubicBezTo>
                    <a:pt x="2605292" y="17780"/>
                    <a:pt x="2614182" y="20320"/>
                    <a:pt x="2624342" y="21590"/>
                  </a:cubicBezTo>
                  <a:moveTo>
                    <a:pt x="2634502" y="2939536"/>
                  </a:moveTo>
                  <a:cubicBezTo>
                    <a:pt x="2635772" y="2923026"/>
                    <a:pt x="2637042" y="2910326"/>
                    <a:pt x="2637042" y="2897626"/>
                  </a:cubicBezTo>
                  <a:cubicBezTo>
                    <a:pt x="2635772" y="2770382"/>
                    <a:pt x="2634502" y="2650298"/>
                    <a:pt x="2634502" y="2521151"/>
                  </a:cubicBezTo>
                  <a:cubicBezTo>
                    <a:pt x="2634502" y="2462242"/>
                    <a:pt x="2637042" y="2403334"/>
                    <a:pt x="2635772" y="2344424"/>
                  </a:cubicBezTo>
                  <a:cubicBezTo>
                    <a:pt x="2635772" y="2290047"/>
                    <a:pt x="2634502" y="2233404"/>
                    <a:pt x="2633232" y="2179026"/>
                  </a:cubicBezTo>
                  <a:cubicBezTo>
                    <a:pt x="2628152" y="2095194"/>
                    <a:pt x="2616722" y="359646"/>
                    <a:pt x="2616722" y="275814"/>
                  </a:cubicBezTo>
                  <a:cubicBezTo>
                    <a:pt x="2614182" y="205576"/>
                    <a:pt x="2611642" y="133073"/>
                    <a:pt x="2609102" y="63500"/>
                  </a:cubicBezTo>
                  <a:cubicBezTo>
                    <a:pt x="2607832" y="44450"/>
                    <a:pt x="2606562" y="43180"/>
                    <a:pt x="2584743" y="41910"/>
                  </a:cubicBezTo>
                  <a:cubicBezTo>
                    <a:pt x="2578687" y="41910"/>
                    <a:pt x="2574650" y="41910"/>
                    <a:pt x="2568593" y="40640"/>
                  </a:cubicBezTo>
                  <a:cubicBezTo>
                    <a:pt x="2518125" y="36830"/>
                    <a:pt x="2465637" y="31750"/>
                    <a:pt x="2415168" y="30480"/>
                  </a:cubicBezTo>
                  <a:cubicBezTo>
                    <a:pt x="2292024" y="26670"/>
                    <a:pt x="2166861" y="25400"/>
                    <a:pt x="2043717" y="22860"/>
                  </a:cubicBezTo>
                  <a:cubicBezTo>
                    <a:pt x="2025549" y="22860"/>
                    <a:pt x="2005361" y="22860"/>
                    <a:pt x="1987192" y="22860"/>
                  </a:cubicBezTo>
                  <a:cubicBezTo>
                    <a:pt x="1956911" y="22860"/>
                    <a:pt x="1926630" y="22860"/>
                    <a:pt x="1898367" y="22860"/>
                  </a:cubicBezTo>
                  <a:cubicBezTo>
                    <a:pt x="1833767" y="22860"/>
                    <a:pt x="1769167" y="22860"/>
                    <a:pt x="1706586" y="24130"/>
                  </a:cubicBezTo>
                  <a:cubicBezTo>
                    <a:pt x="1652079" y="25400"/>
                    <a:pt x="733546" y="29210"/>
                    <a:pt x="679040" y="29210"/>
                  </a:cubicBezTo>
                  <a:cubicBezTo>
                    <a:pt x="590214" y="29210"/>
                    <a:pt x="501389" y="26670"/>
                    <a:pt x="412564" y="33020"/>
                  </a:cubicBezTo>
                  <a:cubicBezTo>
                    <a:pt x="366133" y="36830"/>
                    <a:pt x="321720" y="36830"/>
                    <a:pt x="277308" y="38100"/>
                  </a:cubicBezTo>
                  <a:cubicBezTo>
                    <a:pt x="200595" y="41910"/>
                    <a:pt x="123882" y="45720"/>
                    <a:pt x="49530" y="50800"/>
                  </a:cubicBezTo>
                  <a:cubicBezTo>
                    <a:pt x="36830" y="50800"/>
                    <a:pt x="34290" y="53340"/>
                    <a:pt x="33020" y="71898"/>
                  </a:cubicBezTo>
                  <a:cubicBezTo>
                    <a:pt x="31750" y="112681"/>
                    <a:pt x="31750" y="153464"/>
                    <a:pt x="30480" y="194247"/>
                  </a:cubicBezTo>
                  <a:cubicBezTo>
                    <a:pt x="29210" y="262219"/>
                    <a:pt x="26670" y="327925"/>
                    <a:pt x="25400" y="395897"/>
                  </a:cubicBezTo>
                  <a:cubicBezTo>
                    <a:pt x="20320" y="468401"/>
                    <a:pt x="26670" y="2240201"/>
                    <a:pt x="29210" y="2312704"/>
                  </a:cubicBezTo>
                  <a:cubicBezTo>
                    <a:pt x="29210" y="2389739"/>
                    <a:pt x="29210" y="2469040"/>
                    <a:pt x="30480" y="2546074"/>
                  </a:cubicBezTo>
                  <a:cubicBezTo>
                    <a:pt x="30480" y="2602718"/>
                    <a:pt x="33020" y="2659361"/>
                    <a:pt x="33020" y="2716004"/>
                  </a:cubicBezTo>
                  <a:cubicBezTo>
                    <a:pt x="33020" y="2777179"/>
                    <a:pt x="33020" y="2838353"/>
                    <a:pt x="31750" y="2897626"/>
                  </a:cubicBezTo>
                  <a:cubicBezTo>
                    <a:pt x="31750" y="2901436"/>
                    <a:pt x="31750" y="2903976"/>
                    <a:pt x="31750" y="2907786"/>
                  </a:cubicBezTo>
                  <a:cubicBezTo>
                    <a:pt x="31750" y="2917946"/>
                    <a:pt x="35560" y="2921756"/>
                    <a:pt x="44450" y="2921756"/>
                  </a:cubicBezTo>
                  <a:cubicBezTo>
                    <a:pt x="65338" y="2921756"/>
                    <a:pt x="93601" y="2923026"/>
                    <a:pt x="119845" y="2923026"/>
                  </a:cubicBezTo>
                  <a:cubicBezTo>
                    <a:pt x="158201" y="2923026"/>
                    <a:pt x="198576" y="2920486"/>
                    <a:pt x="236932" y="2923026"/>
                  </a:cubicBezTo>
                  <a:cubicBezTo>
                    <a:pt x="299514" y="2926836"/>
                    <a:pt x="362095" y="2929376"/>
                    <a:pt x="424677" y="2928106"/>
                  </a:cubicBezTo>
                  <a:cubicBezTo>
                    <a:pt x="465052" y="2926836"/>
                    <a:pt x="503408" y="2929376"/>
                    <a:pt x="543783" y="2929376"/>
                  </a:cubicBezTo>
                  <a:cubicBezTo>
                    <a:pt x="602327" y="2929376"/>
                    <a:pt x="660871" y="2928106"/>
                    <a:pt x="719415" y="2929376"/>
                  </a:cubicBezTo>
                  <a:cubicBezTo>
                    <a:pt x="806221" y="2930646"/>
                    <a:pt x="1759073" y="2920486"/>
                    <a:pt x="1847898" y="2923026"/>
                  </a:cubicBezTo>
                  <a:cubicBezTo>
                    <a:pt x="1886255" y="2924296"/>
                    <a:pt x="1924611" y="2925566"/>
                    <a:pt x="1960948" y="2925566"/>
                  </a:cubicBezTo>
                  <a:cubicBezTo>
                    <a:pt x="2027567" y="2928106"/>
                    <a:pt x="2092167" y="2924296"/>
                    <a:pt x="2158786" y="2928106"/>
                  </a:cubicBezTo>
                  <a:cubicBezTo>
                    <a:pt x="2213293" y="2930646"/>
                    <a:pt x="2267799" y="2930646"/>
                    <a:pt x="2322305" y="2933186"/>
                  </a:cubicBezTo>
                  <a:cubicBezTo>
                    <a:pt x="2403056" y="2936996"/>
                    <a:pt x="2483806" y="2939536"/>
                    <a:pt x="2564556" y="2940806"/>
                  </a:cubicBezTo>
                  <a:cubicBezTo>
                    <a:pt x="2594837" y="2940806"/>
                    <a:pt x="2614182" y="2939536"/>
                    <a:pt x="2634502" y="2939536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04875" y="3505671"/>
            <a:ext cx="5353450" cy="1637829"/>
            <a:chOff x="0" y="0"/>
            <a:chExt cx="2652282" cy="811437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629422" cy="783497"/>
            </a:xfrm>
            <a:custGeom>
              <a:avLst/>
              <a:gdLst/>
              <a:ahLst/>
              <a:cxnLst/>
              <a:rect l="l" t="t" r="r" b="b"/>
              <a:pathLst>
                <a:path w="2629422" h="783497">
                  <a:moveTo>
                    <a:pt x="2629422" y="783497"/>
                  </a:moveTo>
                  <a:lnTo>
                    <a:pt x="0" y="775877"/>
                  </a:lnTo>
                  <a:lnTo>
                    <a:pt x="0" y="284964"/>
                  </a:lnTo>
                  <a:lnTo>
                    <a:pt x="17780" y="19050"/>
                  </a:lnTo>
                  <a:lnTo>
                    <a:pt x="1309052" y="0"/>
                  </a:lnTo>
                  <a:lnTo>
                    <a:pt x="2610372" y="5080"/>
                  </a:lnTo>
                  <a:lnTo>
                    <a:pt x="2629422" y="783497"/>
                  </a:lnTo>
                </a:path>
              </a:pathLst>
            </a:custGeom>
            <a:solidFill>
              <a:srgbClr val="123F6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658632" cy="810166"/>
            </a:xfrm>
            <a:custGeom>
              <a:avLst/>
              <a:gdLst/>
              <a:ahLst/>
              <a:cxnLst/>
              <a:rect l="l" t="t" r="r" b="b"/>
              <a:pathLst>
                <a:path w="2658632" h="810166">
                  <a:moveTo>
                    <a:pt x="2624342" y="21590"/>
                  </a:moveTo>
                  <a:cubicBezTo>
                    <a:pt x="2625612" y="34290"/>
                    <a:pt x="2625612" y="44450"/>
                    <a:pt x="2626882" y="54610"/>
                  </a:cubicBezTo>
                  <a:cubicBezTo>
                    <a:pt x="2629422" y="74927"/>
                    <a:pt x="2630692" y="90249"/>
                    <a:pt x="2633232" y="105024"/>
                  </a:cubicBezTo>
                  <a:cubicBezTo>
                    <a:pt x="2633232" y="126365"/>
                    <a:pt x="2645932" y="547174"/>
                    <a:pt x="2652282" y="568515"/>
                  </a:cubicBezTo>
                  <a:cubicBezTo>
                    <a:pt x="2658632" y="600801"/>
                    <a:pt x="2654822" y="633634"/>
                    <a:pt x="2654822" y="665919"/>
                  </a:cubicBezTo>
                  <a:cubicBezTo>
                    <a:pt x="2654822" y="694374"/>
                    <a:pt x="2656092" y="720641"/>
                    <a:pt x="2657362" y="749206"/>
                  </a:cubicBezTo>
                  <a:cubicBezTo>
                    <a:pt x="2657362" y="770797"/>
                    <a:pt x="2657362" y="784766"/>
                    <a:pt x="2657362" y="808897"/>
                  </a:cubicBezTo>
                  <a:cubicBezTo>
                    <a:pt x="2634502" y="808897"/>
                    <a:pt x="2614182" y="810166"/>
                    <a:pt x="2590800" y="808897"/>
                  </a:cubicBezTo>
                  <a:cubicBezTo>
                    <a:pt x="2459581" y="803816"/>
                    <a:pt x="2326343" y="810166"/>
                    <a:pt x="2195124" y="805087"/>
                  </a:cubicBezTo>
                  <a:cubicBezTo>
                    <a:pt x="2116392" y="801277"/>
                    <a:pt x="2039680" y="803816"/>
                    <a:pt x="1960948" y="801277"/>
                  </a:cubicBezTo>
                  <a:cubicBezTo>
                    <a:pt x="1924611" y="800006"/>
                    <a:pt x="1888273" y="798737"/>
                    <a:pt x="1851936" y="797466"/>
                  </a:cubicBezTo>
                  <a:cubicBezTo>
                    <a:pt x="1829729" y="797466"/>
                    <a:pt x="1809542" y="798737"/>
                    <a:pt x="1787335" y="798737"/>
                  </a:cubicBezTo>
                  <a:cubicBezTo>
                    <a:pt x="1730810" y="797466"/>
                    <a:pt x="1575366" y="798737"/>
                    <a:pt x="1518841" y="797466"/>
                  </a:cubicBezTo>
                  <a:cubicBezTo>
                    <a:pt x="1478466" y="796197"/>
                    <a:pt x="670965" y="805087"/>
                    <a:pt x="630590" y="803816"/>
                  </a:cubicBezTo>
                  <a:cubicBezTo>
                    <a:pt x="620496" y="803816"/>
                    <a:pt x="608383" y="805087"/>
                    <a:pt x="598289" y="805087"/>
                  </a:cubicBezTo>
                  <a:cubicBezTo>
                    <a:pt x="574064" y="805087"/>
                    <a:pt x="551858" y="806356"/>
                    <a:pt x="527633" y="806356"/>
                  </a:cubicBezTo>
                  <a:cubicBezTo>
                    <a:pt x="467070" y="806356"/>
                    <a:pt x="408527" y="805087"/>
                    <a:pt x="347964" y="803816"/>
                  </a:cubicBezTo>
                  <a:cubicBezTo>
                    <a:pt x="311626" y="802547"/>
                    <a:pt x="275289" y="801277"/>
                    <a:pt x="240970" y="800006"/>
                  </a:cubicBezTo>
                  <a:cubicBezTo>
                    <a:pt x="176370" y="798737"/>
                    <a:pt x="111770" y="797466"/>
                    <a:pt x="48260" y="797466"/>
                  </a:cubicBezTo>
                  <a:cubicBezTo>
                    <a:pt x="38100" y="797466"/>
                    <a:pt x="29210" y="797466"/>
                    <a:pt x="19050" y="796197"/>
                  </a:cubicBezTo>
                  <a:cubicBezTo>
                    <a:pt x="10160" y="794927"/>
                    <a:pt x="5080" y="788577"/>
                    <a:pt x="7620" y="779687"/>
                  </a:cubicBezTo>
                  <a:cubicBezTo>
                    <a:pt x="16510" y="748002"/>
                    <a:pt x="12700" y="734321"/>
                    <a:pt x="11430" y="720093"/>
                  </a:cubicBezTo>
                  <a:cubicBezTo>
                    <a:pt x="10160" y="691091"/>
                    <a:pt x="6350" y="662636"/>
                    <a:pt x="7620" y="633634"/>
                  </a:cubicBezTo>
                  <a:cubicBezTo>
                    <a:pt x="5080" y="597517"/>
                    <a:pt x="0" y="150443"/>
                    <a:pt x="7620" y="113779"/>
                  </a:cubicBezTo>
                  <a:cubicBezTo>
                    <a:pt x="8890" y="106665"/>
                    <a:pt x="7620" y="99004"/>
                    <a:pt x="8890" y="91891"/>
                  </a:cubicBezTo>
                  <a:cubicBezTo>
                    <a:pt x="10160" y="80399"/>
                    <a:pt x="12700" y="6781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01" y="30480"/>
                    <a:pt x="93601" y="29210"/>
                  </a:cubicBezTo>
                  <a:cubicBezTo>
                    <a:pt x="148107" y="25400"/>
                    <a:pt x="202614" y="22860"/>
                    <a:pt x="259139" y="20320"/>
                  </a:cubicBezTo>
                  <a:cubicBezTo>
                    <a:pt x="297495" y="17780"/>
                    <a:pt x="335851" y="16510"/>
                    <a:pt x="372189" y="13970"/>
                  </a:cubicBezTo>
                  <a:cubicBezTo>
                    <a:pt x="408527" y="11430"/>
                    <a:pt x="446883" y="8890"/>
                    <a:pt x="483221" y="8890"/>
                  </a:cubicBezTo>
                  <a:cubicBezTo>
                    <a:pt x="523596" y="7620"/>
                    <a:pt x="563971" y="10160"/>
                    <a:pt x="604346" y="8890"/>
                  </a:cubicBezTo>
                  <a:cubicBezTo>
                    <a:pt x="654815" y="8890"/>
                    <a:pt x="1569310" y="6350"/>
                    <a:pt x="1619779" y="5080"/>
                  </a:cubicBezTo>
                  <a:cubicBezTo>
                    <a:pt x="1668229" y="3810"/>
                    <a:pt x="1716679" y="2540"/>
                    <a:pt x="1767148" y="2540"/>
                  </a:cubicBezTo>
                  <a:cubicBezTo>
                    <a:pt x="1849917" y="1270"/>
                    <a:pt x="1930667" y="0"/>
                    <a:pt x="2013436" y="0"/>
                  </a:cubicBezTo>
                  <a:cubicBezTo>
                    <a:pt x="2047755" y="0"/>
                    <a:pt x="2084092" y="2540"/>
                    <a:pt x="2118411" y="2540"/>
                  </a:cubicBezTo>
                  <a:cubicBezTo>
                    <a:pt x="2213293" y="3810"/>
                    <a:pt x="2310193" y="5080"/>
                    <a:pt x="2405074" y="7620"/>
                  </a:cubicBezTo>
                  <a:cubicBezTo>
                    <a:pt x="2455543" y="8890"/>
                    <a:pt x="2506012" y="12700"/>
                    <a:pt x="2556481" y="16510"/>
                  </a:cubicBezTo>
                  <a:cubicBezTo>
                    <a:pt x="2568593" y="16510"/>
                    <a:pt x="2580706" y="16510"/>
                    <a:pt x="2590800" y="16510"/>
                  </a:cubicBezTo>
                  <a:cubicBezTo>
                    <a:pt x="2605292" y="17780"/>
                    <a:pt x="2614182" y="20320"/>
                    <a:pt x="2624342" y="21590"/>
                  </a:cubicBezTo>
                  <a:moveTo>
                    <a:pt x="2634502" y="792387"/>
                  </a:moveTo>
                  <a:cubicBezTo>
                    <a:pt x="2635772" y="775877"/>
                    <a:pt x="2637042" y="763177"/>
                    <a:pt x="2637042" y="750477"/>
                  </a:cubicBezTo>
                  <a:cubicBezTo>
                    <a:pt x="2635772" y="717905"/>
                    <a:pt x="2634502" y="688902"/>
                    <a:pt x="2634502" y="657711"/>
                  </a:cubicBezTo>
                  <a:cubicBezTo>
                    <a:pt x="2634502" y="643483"/>
                    <a:pt x="2637042" y="629256"/>
                    <a:pt x="2635772" y="615028"/>
                  </a:cubicBezTo>
                  <a:cubicBezTo>
                    <a:pt x="2635772" y="601895"/>
                    <a:pt x="2634502" y="588215"/>
                    <a:pt x="2633232" y="575082"/>
                  </a:cubicBezTo>
                  <a:cubicBezTo>
                    <a:pt x="2628152" y="554835"/>
                    <a:pt x="2616722" y="135668"/>
                    <a:pt x="2616722" y="115421"/>
                  </a:cubicBezTo>
                  <a:cubicBezTo>
                    <a:pt x="2614182" y="98457"/>
                    <a:pt x="2611642" y="80946"/>
                    <a:pt x="2609102" y="63500"/>
                  </a:cubicBezTo>
                  <a:cubicBezTo>
                    <a:pt x="2607832" y="44450"/>
                    <a:pt x="2606562" y="43180"/>
                    <a:pt x="2584743" y="41910"/>
                  </a:cubicBezTo>
                  <a:cubicBezTo>
                    <a:pt x="2578687" y="41910"/>
                    <a:pt x="2574650" y="41910"/>
                    <a:pt x="2568593" y="40640"/>
                  </a:cubicBezTo>
                  <a:cubicBezTo>
                    <a:pt x="2518125" y="36830"/>
                    <a:pt x="2465637" y="31750"/>
                    <a:pt x="2415168" y="30480"/>
                  </a:cubicBezTo>
                  <a:cubicBezTo>
                    <a:pt x="2292024" y="26670"/>
                    <a:pt x="2166861" y="25400"/>
                    <a:pt x="2043717" y="22860"/>
                  </a:cubicBezTo>
                  <a:cubicBezTo>
                    <a:pt x="2025549" y="22860"/>
                    <a:pt x="2005361" y="22860"/>
                    <a:pt x="1987192" y="22860"/>
                  </a:cubicBezTo>
                  <a:cubicBezTo>
                    <a:pt x="1956911" y="22860"/>
                    <a:pt x="1926630" y="22860"/>
                    <a:pt x="1898367" y="22860"/>
                  </a:cubicBezTo>
                  <a:cubicBezTo>
                    <a:pt x="1833767" y="22860"/>
                    <a:pt x="1769167" y="22860"/>
                    <a:pt x="1706586" y="24130"/>
                  </a:cubicBezTo>
                  <a:cubicBezTo>
                    <a:pt x="1652079" y="25400"/>
                    <a:pt x="733546" y="29210"/>
                    <a:pt x="679040" y="29210"/>
                  </a:cubicBezTo>
                  <a:cubicBezTo>
                    <a:pt x="590214" y="29210"/>
                    <a:pt x="501389" y="26670"/>
                    <a:pt x="412564" y="33020"/>
                  </a:cubicBezTo>
                  <a:cubicBezTo>
                    <a:pt x="366133" y="36830"/>
                    <a:pt x="321720" y="36830"/>
                    <a:pt x="277308" y="38100"/>
                  </a:cubicBezTo>
                  <a:cubicBezTo>
                    <a:pt x="200595" y="41910"/>
                    <a:pt x="123882" y="45720"/>
                    <a:pt x="49530" y="50800"/>
                  </a:cubicBezTo>
                  <a:cubicBezTo>
                    <a:pt x="36830" y="50800"/>
                    <a:pt x="34290" y="53340"/>
                    <a:pt x="33020" y="66172"/>
                  </a:cubicBezTo>
                  <a:cubicBezTo>
                    <a:pt x="31750" y="76021"/>
                    <a:pt x="31750" y="85871"/>
                    <a:pt x="30480" y="95721"/>
                  </a:cubicBezTo>
                  <a:cubicBezTo>
                    <a:pt x="29210" y="112138"/>
                    <a:pt x="26670" y="128007"/>
                    <a:pt x="25400" y="144423"/>
                  </a:cubicBezTo>
                  <a:cubicBezTo>
                    <a:pt x="20320" y="161934"/>
                    <a:pt x="26670" y="589856"/>
                    <a:pt x="29210" y="607367"/>
                  </a:cubicBezTo>
                  <a:cubicBezTo>
                    <a:pt x="29210" y="625973"/>
                    <a:pt x="29210" y="645125"/>
                    <a:pt x="30480" y="663730"/>
                  </a:cubicBezTo>
                  <a:cubicBezTo>
                    <a:pt x="30480" y="677411"/>
                    <a:pt x="33020" y="691091"/>
                    <a:pt x="33020" y="704772"/>
                  </a:cubicBezTo>
                  <a:cubicBezTo>
                    <a:pt x="33020" y="719546"/>
                    <a:pt x="33020" y="734321"/>
                    <a:pt x="31750" y="750477"/>
                  </a:cubicBezTo>
                  <a:cubicBezTo>
                    <a:pt x="31750" y="754287"/>
                    <a:pt x="31750" y="756827"/>
                    <a:pt x="31750" y="760637"/>
                  </a:cubicBezTo>
                  <a:cubicBezTo>
                    <a:pt x="31750" y="770797"/>
                    <a:pt x="35560" y="774607"/>
                    <a:pt x="44450" y="774607"/>
                  </a:cubicBezTo>
                  <a:cubicBezTo>
                    <a:pt x="65338" y="774607"/>
                    <a:pt x="93601" y="775877"/>
                    <a:pt x="119845" y="775877"/>
                  </a:cubicBezTo>
                  <a:cubicBezTo>
                    <a:pt x="158201" y="775877"/>
                    <a:pt x="198576" y="773337"/>
                    <a:pt x="236932" y="775877"/>
                  </a:cubicBezTo>
                  <a:cubicBezTo>
                    <a:pt x="299514" y="779687"/>
                    <a:pt x="362095" y="782227"/>
                    <a:pt x="424677" y="780957"/>
                  </a:cubicBezTo>
                  <a:cubicBezTo>
                    <a:pt x="465052" y="779687"/>
                    <a:pt x="503408" y="782227"/>
                    <a:pt x="543783" y="782227"/>
                  </a:cubicBezTo>
                  <a:cubicBezTo>
                    <a:pt x="602327" y="782227"/>
                    <a:pt x="660871" y="780957"/>
                    <a:pt x="719415" y="782227"/>
                  </a:cubicBezTo>
                  <a:cubicBezTo>
                    <a:pt x="806221" y="783497"/>
                    <a:pt x="1759073" y="773337"/>
                    <a:pt x="1847898" y="775877"/>
                  </a:cubicBezTo>
                  <a:cubicBezTo>
                    <a:pt x="1886255" y="777147"/>
                    <a:pt x="1924611" y="778416"/>
                    <a:pt x="1960948" y="778416"/>
                  </a:cubicBezTo>
                  <a:cubicBezTo>
                    <a:pt x="2027567" y="780957"/>
                    <a:pt x="2092167" y="777147"/>
                    <a:pt x="2158786" y="780957"/>
                  </a:cubicBezTo>
                  <a:cubicBezTo>
                    <a:pt x="2213293" y="783497"/>
                    <a:pt x="2267799" y="783497"/>
                    <a:pt x="2322305" y="786037"/>
                  </a:cubicBezTo>
                  <a:cubicBezTo>
                    <a:pt x="2403056" y="789847"/>
                    <a:pt x="2483806" y="792387"/>
                    <a:pt x="2564556" y="793657"/>
                  </a:cubicBezTo>
                  <a:cubicBezTo>
                    <a:pt x="2594837" y="793657"/>
                    <a:pt x="2614182" y="792387"/>
                    <a:pt x="2634502" y="792387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 rot="-3097502">
            <a:off x="-39680" y="6278514"/>
            <a:ext cx="1024663" cy="874440"/>
          </a:xfrm>
          <a:custGeom>
            <a:avLst/>
            <a:gdLst/>
            <a:ahLst/>
            <a:cxnLst/>
            <a:rect l="l" t="t" r="r" b="b"/>
            <a:pathLst>
              <a:path w="1024663" h="874440">
                <a:moveTo>
                  <a:pt x="0" y="0"/>
                </a:moveTo>
                <a:lnTo>
                  <a:pt x="1024663" y="0"/>
                </a:lnTo>
                <a:lnTo>
                  <a:pt x="1024663" y="874440"/>
                </a:lnTo>
                <a:lnTo>
                  <a:pt x="0" y="874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3923" r="-129842" b="-158117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027812" y="3505671"/>
            <a:ext cx="5353450" cy="5971704"/>
            <a:chOff x="0" y="0"/>
            <a:chExt cx="2652282" cy="2958586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629422" cy="2930646"/>
            </a:xfrm>
            <a:custGeom>
              <a:avLst/>
              <a:gdLst/>
              <a:ahLst/>
              <a:cxnLst/>
              <a:rect l="l" t="t" r="r" b="b"/>
              <a:pathLst>
                <a:path w="2629422" h="2930646">
                  <a:moveTo>
                    <a:pt x="2629422" y="2930646"/>
                  </a:moveTo>
                  <a:lnTo>
                    <a:pt x="0" y="2923026"/>
                  </a:lnTo>
                  <a:lnTo>
                    <a:pt x="0" y="1029652"/>
                  </a:lnTo>
                  <a:lnTo>
                    <a:pt x="17780" y="19050"/>
                  </a:lnTo>
                  <a:lnTo>
                    <a:pt x="1309052" y="0"/>
                  </a:lnTo>
                  <a:lnTo>
                    <a:pt x="2610372" y="5080"/>
                  </a:lnTo>
                  <a:lnTo>
                    <a:pt x="2629422" y="2930646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-3810" y="0"/>
              <a:ext cx="2658632" cy="2957316"/>
            </a:xfrm>
            <a:custGeom>
              <a:avLst/>
              <a:gdLst/>
              <a:ahLst/>
              <a:cxnLst/>
              <a:rect l="l" t="t" r="r" b="b"/>
              <a:pathLst>
                <a:path w="2658632" h="2957316">
                  <a:moveTo>
                    <a:pt x="2624342" y="21590"/>
                  </a:moveTo>
                  <a:cubicBezTo>
                    <a:pt x="2625612" y="34290"/>
                    <a:pt x="2625612" y="44450"/>
                    <a:pt x="2626882" y="54610"/>
                  </a:cubicBezTo>
                  <a:cubicBezTo>
                    <a:pt x="2629422" y="108150"/>
                    <a:pt x="2630692" y="171590"/>
                    <a:pt x="2633232" y="232765"/>
                  </a:cubicBezTo>
                  <a:cubicBezTo>
                    <a:pt x="2633232" y="321128"/>
                    <a:pt x="2645932" y="2063474"/>
                    <a:pt x="2652282" y="2151837"/>
                  </a:cubicBezTo>
                  <a:cubicBezTo>
                    <a:pt x="2658632" y="2285516"/>
                    <a:pt x="2654822" y="2421459"/>
                    <a:pt x="2654822" y="2555137"/>
                  </a:cubicBezTo>
                  <a:cubicBezTo>
                    <a:pt x="2654822" y="2672955"/>
                    <a:pt x="2656092" y="2781710"/>
                    <a:pt x="2657362" y="2896356"/>
                  </a:cubicBezTo>
                  <a:cubicBezTo>
                    <a:pt x="2657362" y="2917946"/>
                    <a:pt x="2657362" y="2931916"/>
                    <a:pt x="2657362" y="2956046"/>
                  </a:cubicBezTo>
                  <a:cubicBezTo>
                    <a:pt x="2634502" y="2956046"/>
                    <a:pt x="2614182" y="2957316"/>
                    <a:pt x="2590800" y="2956046"/>
                  </a:cubicBezTo>
                  <a:cubicBezTo>
                    <a:pt x="2459581" y="2950966"/>
                    <a:pt x="2326343" y="2957316"/>
                    <a:pt x="2195124" y="2952236"/>
                  </a:cubicBezTo>
                  <a:cubicBezTo>
                    <a:pt x="2116392" y="2948426"/>
                    <a:pt x="2039680" y="2950966"/>
                    <a:pt x="1960948" y="2948426"/>
                  </a:cubicBezTo>
                  <a:cubicBezTo>
                    <a:pt x="1924611" y="2947156"/>
                    <a:pt x="1888273" y="2945886"/>
                    <a:pt x="1851936" y="2944616"/>
                  </a:cubicBezTo>
                  <a:cubicBezTo>
                    <a:pt x="1829729" y="2944616"/>
                    <a:pt x="1809542" y="2945886"/>
                    <a:pt x="1787335" y="2945886"/>
                  </a:cubicBezTo>
                  <a:cubicBezTo>
                    <a:pt x="1730810" y="2944616"/>
                    <a:pt x="1575366" y="2945886"/>
                    <a:pt x="1518841" y="2944616"/>
                  </a:cubicBezTo>
                  <a:cubicBezTo>
                    <a:pt x="1478466" y="2943346"/>
                    <a:pt x="670965" y="2952236"/>
                    <a:pt x="630590" y="2950966"/>
                  </a:cubicBezTo>
                  <a:cubicBezTo>
                    <a:pt x="620496" y="2950966"/>
                    <a:pt x="608383" y="2952236"/>
                    <a:pt x="598289" y="2952236"/>
                  </a:cubicBezTo>
                  <a:cubicBezTo>
                    <a:pt x="574064" y="2952236"/>
                    <a:pt x="551858" y="2953506"/>
                    <a:pt x="527633" y="2953506"/>
                  </a:cubicBezTo>
                  <a:cubicBezTo>
                    <a:pt x="467070" y="2953506"/>
                    <a:pt x="408527" y="2952236"/>
                    <a:pt x="347964" y="2950966"/>
                  </a:cubicBezTo>
                  <a:cubicBezTo>
                    <a:pt x="311626" y="2949696"/>
                    <a:pt x="275289" y="2948426"/>
                    <a:pt x="240970" y="2947156"/>
                  </a:cubicBezTo>
                  <a:cubicBezTo>
                    <a:pt x="176370" y="2945886"/>
                    <a:pt x="111770" y="2944616"/>
                    <a:pt x="48260" y="2944616"/>
                  </a:cubicBezTo>
                  <a:cubicBezTo>
                    <a:pt x="38100" y="2944616"/>
                    <a:pt x="29210" y="2944616"/>
                    <a:pt x="19050" y="2943346"/>
                  </a:cubicBezTo>
                  <a:cubicBezTo>
                    <a:pt x="10160" y="2942076"/>
                    <a:pt x="5080" y="2935726"/>
                    <a:pt x="7620" y="2926836"/>
                  </a:cubicBezTo>
                  <a:cubicBezTo>
                    <a:pt x="16510" y="2894997"/>
                    <a:pt x="12700" y="2838353"/>
                    <a:pt x="11430" y="2779444"/>
                  </a:cubicBezTo>
                  <a:cubicBezTo>
                    <a:pt x="10160" y="2659361"/>
                    <a:pt x="6350" y="2541543"/>
                    <a:pt x="7620" y="2421459"/>
                  </a:cubicBezTo>
                  <a:cubicBezTo>
                    <a:pt x="5080" y="2271921"/>
                    <a:pt x="0" y="420820"/>
                    <a:pt x="7620" y="269016"/>
                  </a:cubicBezTo>
                  <a:cubicBezTo>
                    <a:pt x="8890" y="239562"/>
                    <a:pt x="7620" y="207842"/>
                    <a:pt x="8890" y="178387"/>
                  </a:cubicBezTo>
                  <a:cubicBezTo>
                    <a:pt x="10160" y="130807"/>
                    <a:pt x="12700" y="7869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01" y="30480"/>
                    <a:pt x="93601" y="29210"/>
                  </a:cubicBezTo>
                  <a:cubicBezTo>
                    <a:pt x="148107" y="25400"/>
                    <a:pt x="202614" y="22860"/>
                    <a:pt x="259139" y="20320"/>
                  </a:cubicBezTo>
                  <a:cubicBezTo>
                    <a:pt x="297495" y="17780"/>
                    <a:pt x="335851" y="16510"/>
                    <a:pt x="372189" y="13970"/>
                  </a:cubicBezTo>
                  <a:cubicBezTo>
                    <a:pt x="408527" y="11430"/>
                    <a:pt x="446883" y="8890"/>
                    <a:pt x="483221" y="8890"/>
                  </a:cubicBezTo>
                  <a:cubicBezTo>
                    <a:pt x="523596" y="7620"/>
                    <a:pt x="563971" y="10160"/>
                    <a:pt x="604346" y="8890"/>
                  </a:cubicBezTo>
                  <a:cubicBezTo>
                    <a:pt x="654815" y="8890"/>
                    <a:pt x="1569310" y="6350"/>
                    <a:pt x="1619779" y="5080"/>
                  </a:cubicBezTo>
                  <a:cubicBezTo>
                    <a:pt x="1668229" y="3810"/>
                    <a:pt x="1716679" y="2540"/>
                    <a:pt x="1767148" y="2540"/>
                  </a:cubicBezTo>
                  <a:cubicBezTo>
                    <a:pt x="1849917" y="1270"/>
                    <a:pt x="1930667" y="0"/>
                    <a:pt x="2013436" y="0"/>
                  </a:cubicBezTo>
                  <a:cubicBezTo>
                    <a:pt x="2047755" y="0"/>
                    <a:pt x="2084092" y="2540"/>
                    <a:pt x="2118411" y="2540"/>
                  </a:cubicBezTo>
                  <a:cubicBezTo>
                    <a:pt x="2213293" y="3810"/>
                    <a:pt x="2310193" y="5080"/>
                    <a:pt x="2405074" y="7620"/>
                  </a:cubicBezTo>
                  <a:cubicBezTo>
                    <a:pt x="2455543" y="8890"/>
                    <a:pt x="2506012" y="12700"/>
                    <a:pt x="2556481" y="16510"/>
                  </a:cubicBezTo>
                  <a:cubicBezTo>
                    <a:pt x="2568593" y="16510"/>
                    <a:pt x="2580706" y="16510"/>
                    <a:pt x="2590800" y="16510"/>
                  </a:cubicBezTo>
                  <a:cubicBezTo>
                    <a:pt x="2605292" y="17780"/>
                    <a:pt x="2614182" y="20320"/>
                    <a:pt x="2624342" y="21590"/>
                  </a:cubicBezTo>
                  <a:moveTo>
                    <a:pt x="2634502" y="2939536"/>
                  </a:moveTo>
                  <a:cubicBezTo>
                    <a:pt x="2635772" y="2923026"/>
                    <a:pt x="2637042" y="2910326"/>
                    <a:pt x="2637042" y="2897626"/>
                  </a:cubicBezTo>
                  <a:cubicBezTo>
                    <a:pt x="2635772" y="2770382"/>
                    <a:pt x="2634502" y="2650298"/>
                    <a:pt x="2634502" y="2521151"/>
                  </a:cubicBezTo>
                  <a:cubicBezTo>
                    <a:pt x="2634502" y="2462242"/>
                    <a:pt x="2637042" y="2403334"/>
                    <a:pt x="2635772" y="2344424"/>
                  </a:cubicBezTo>
                  <a:cubicBezTo>
                    <a:pt x="2635772" y="2290047"/>
                    <a:pt x="2634502" y="2233404"/>
                    <a:pt x="2633232" y="2179026"/>
                  </a:cubicBezTo>
                  <a:cubicBezTo>
                    <a:pt x="2628152" y="2095194"/>
                    <a:pt x="2616722" y="359646"/>
                    <a:pt x="2616722" y="275814"/>
                  </a:cubicBezTo>
                  <a:cubicBezTo>
                    <a:pt x="2614182" y="205576"/>
                    <a:pt x="2611642" y="133073"/>
                    <a:pt x="2609102" y="63500"/>
                  </a:cubicBezTo>
                  <a:cubicBezTo>
                    <a:pt x="2607832" y="44450"/>
                    <a:pt x="2606562" y="43180"/>
                    <a:pt x="2584743" y="41910"/>
                  </a:cubicBezTo>
                  <a:cubicBezTo>
                    <a:pt x="2578687" y="41910"/>
                    <a:pt x="2574650" y="41910"/>
                    <a:pt x="2568593" y="40640"/>
                  </a:cubicBezTo>
                  <a:cubicBezTo>
                    <a:pt x="2518125" y="36830"/>
                    <a:pt x="2465637" y="31750"/>
                    <a:pt x="2415168" y="30480"/>
                  </a:cubicBezTo>
                  <a:cubicBezTo>
                    <a:pt x="2292024" y="26670"/>
                    <a:pt x="2166861" y="25400"/>
                    <a:pt x="2043717" y="22860"/>
                  </a:cubicBezTo>
                  <a:cubicBezTo>
                    <a:pt x="2025549" y="22860"/>
                    <a:pt x="2005361" y="22860"/>
                    <a:pt x="1987192" y="22860"/>
                  </a:cubicBezTo>
                  <a:cubicBezTo>
                    <a:pt x="1956911" y="22860"/>
                    <a:pt x="1926630" y="22860"/>
                    <a:pt x="1898367" y="22860"/>
                  </a:cubicBezTo>
                  <a:cubicBezTo>
                    <a:pt x="1833767" y="22860"/>
                    <a:pt x="1769167" y="22860"/>
                    <a:pt x="1706586" y="24130"/>
                  </a:cubicBezTo>
                  <a:cubicBezTo>
                    <a:pt x="1652079" y="25400"/>
                    <a:pt x="733546" y="29210"/>
                    <a:pt x="679040" y="29210"/>
                  </a:cubicBezTo>
                  <a:cubicBezTo>
                    <a:pt x="590214" y="29210"/>
                    <a:pt x="501389" y="26670"/>
                    <a:pt x="412564" y="33020"/>
                  </a:cubicBezTo>
                  <a:cubicBezTo>
                    <a:pt x="366133" y="36830"/>
                    <a:pt x="321720" y="36830"/>
                    <a:pt x="277308" y="38100"/>
                  </a:cubicBezTo>
                  <a:cubicBezTo>
                    <a:pt x="200595" y="41910"/>
                    <a:pt x="123882" y="45720"/>
                    <a:pt x="49530" y="50800"/>
                  </a:cubicBezTo>
                  <a:cubicBezTo>
                    <a:pt x="36830" y="50800"/>
                    <a:pt x="34290" y="53340"/>
                    <a:pt x="33020" y="71898"/>
                  </a:cubicBezTo>
                  <a:cubicBezTo>
                    <a:pt x="31750" y="112681"/>
                    <a:pt x="31750" y="153464"/>
                    <a:pt x="30480" y="194247"/>
                  </a:cubicBezTo>
                  <a:cubicBezTo>
                    <a:pt x="29210" y="262219"/>
                    <a:pt x="26670" y="327925"/>
                    <a:pt x="25400" y="395897"/>
                  </a:cubicBezTo>
                  <a:cubicBezTo>
                    <a:pt x="20320" y="468401"/>
                    <a:pt x="26670" y="2240201"/>
                    <a:pt x="29210" y="2312704"/>
                  </a:cubicBezTo>
                  <a:cubicBezTo>
                    <a:pt x="29210" y="2389739"/>
                    <a:pt x="29210" y="2469040"/>
                    <a:pt x="30480" y="2546074"/>
                  </a:cubicBezTo>
                  <a:cubicBezTo>
                    <a:pt x="30480" y="2602718"/>
                    <a:pt x="33020" y="2659361"/>
                    <a:pt x="33020" y="2716004"/>
                  </a:cubicBezTo>
                  <a:cubicBezTo>
                    <a:pt x="33020" y="2777179"/>
                    <a:pt x="33020" y="2838353"/>
                    <a:pt x="31750" y="2897626"/>
                  </a:cubicBezTo>
                  <a:cubicBezTo>
                    <a:pt x="31750" y="2901436"/>
                    <a:pt x="31750" y="2903976"/>
                    <a:pt x="31750" y="2907786"/>
                  </a:cubicBezTo>
                  <a:cubicBezTo>
                    <a:pt x="31750" y="2917946"/>
                    <a:pt x="35560" y="2921756"/>
                    <a:pt x="44450" y="2921756"/>
                  </a:cubicBezTo>
                  <a:cubicBezTo>
                    <a:pt x="65338" y="2921756"/>
                    <a:pt x="93601" y="2923026"/>
                    <a:pt x="119845" y="2923026"/>
                  </a:cubicBezTo>
                  <a:cubicBezTo>
                    <a:pt x="158201" y="2923026"/>
                    <a:pt x="198576" y="2920486"/>
                    <a:pt x="236932" y="2923026"/>
                  </a:cubicBezTo>
                  <a:cubicBezTo>
                    <a:pt x="299514" y="2926836"/>
                    <a:pt x="362095" y="2929376"/>
                    <a:pt x="424677" y="2928106"/>
                  </a:cubicBezTo>
                  <a:cubicBezTo>
                    <a:pt x="465052" y="2926836"/>
                    <a:pt x="503408" y="2929376"/>
                    <a:pt x="543783" y="2929376"/>
                  </a:cubicBezTo>
                  <a:cubicBezTo>
                    <a:pt x="602327" y="2929376"/>
                    <a:pt x="660871" y="2928106"/>
                    <a:pt x="719415" y="2929376"/>
                  </a:cubicBezTo>
                  <a:cubicBezTo>
                    <a:pt x="806221" y="2930646"/>
                    <a:pt x="1759073" y="2920486"/>
                    <a:pt x="1847898" y="2923026"/>
                  </a:cubicBezTo>
                  <a:cubicBezTo>
                    <a:pt x="1886255" y="2924296"/>
                    <a:pt x="1924611" y="2925566"/>
                    <a:pt x="1960948" y="2925566"/>
                  </a:cubicBezTo>
                  <a:cubicBezTo>
                    <a:pt x="2027567" y="2928106"/>
                    <a:pt x="2092167" y="2924296"/>
                    <a:pt x="2158786" y="2928106"/>
                  </a:cubicBezTo>
                  <a:cubicBezTo>
                    <a:pt x="2213293" y="2930646"/>
                    <a:pt x="2267799" y="2930646"/>
                    <a:pt x="2322305" y="2933186"/>
                  </a:cubicBezTo>
                  <a:cubicBezTo>
                    <a:pt x="2403056" y="2936996"/>
                    <a:pt x="2483806" y="2939536"/>
                    <a:pt x="2564556" y="2940806"/>
                  </a:cubicBezTo>
                  <a:cubicBezTo>
                    <a:pt x="2594837" y="2940806"/>
                    <a:pt x="2614182" y="2939536"/>
                    <a:pt x="2634502" y="2939536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018287" y="3505671"/>
            <a:ext cx="5353450" cy="1637829"/>
            <a:chOff x="0" y="0"/>
            <a:chExt cx="2652282" cy="811437"/>
          </a:xfrm>
        </p:grpSpPr>
        <p:sp>
          <p:nvSpPr>
            <p:cNvPr id="13" name="Freeform 13"/>
            <p:cNvSpPr/>
            <p:nvPr/>
          </p:nvSpPr>
          <p:spPr>
            <a:xfrm>
              <a:off x="10160" y="16510"/>
              <a:ext cx="2629422" cy="783497"/>
            </a:xfrm>
            <a:custGeom>
              <a:avLst/>
              <a:gdLst/>
              <a:ahLst/>
              <a:cxnLst/>
              <a:rect l="l" t="t" r="r" b="b"/>
              <a:pathLst>
                <a:path w="2629422" h="783497">
                  <a:moveTo>
                    <a:pt x="2629422" y="783497"/>
                  </a:moveTo>
                  <a:lnTo>
                    <a:pt x="0" y="775877"/>
                  </a:lnTo>
                  <a:lnTo>
                    <a:pt x="0" y="284964"/>
                  </a:lnTo>
                  <a:lnTo>
                    <a:pt x="17780" y="19050"/>
                  </a:lnTo>
                  <a:lnTo>
                    <a:pt x="1309052" y="0"/>
                  </a:lnTo>
                  <a:lnTo>
                    <a:pt x="2610372" y="5080"/>
                  </a:lnTo>
                  <a:lnTo>
                    <a:pt x="2629422" y="783497"/>
                  </a:lnTo>
                </a:path>
              </a:pathLst>
            </a:custGeom>
            <a:solidFill>
              <a:srgbClr val="F23005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810" y="0"/>
              <a:ext cx="2658632" cy="810166"/>
            </a:xfrm>
            <a:custGeom>
              <a:avLst/>
              <a:gdLst/>
              <a:ahLst/>
              <a:cxnLst/>
              <a:rect l="l" t="t" r="r" b="b"/>
              <a:pathLst>
                <a:path w="2658632" h="810166">
                  <a:moveTo>
                    <a:pt x="2624342" y="21590"/>
                  </a:moveTo>
                  <a:cubicBezTo>
                    <a:pt x="2625612" y="34290"/>
                    <a:pt x="2625612" y="44450"/>
                    <a:pt x="2626882" y="54610"/>
                  </a:cubicBezTo>
                  <a:cubicBezTo>
                    <a:pt x="2629422" y="74927"/>
                    <a:pt x="2630692" y="90249"/>
                    <a:pt x="2633232" y="105024"/>
                  </a:cubicBezTo>
                  <a:cubicBezTo>
                    <a:pt x="2633232" y="126365"/>
                    <a:pt x="2645932" y="547174"/>
                    <a:pt x="2652282" y="568515"/>
                  </a:cubicBezTo>
                  <a:cubicBezTo>
                    <a:pt x="2658632" y="600801"/>
                    <a:pt x="2654822" y="633634"/>
                    <a:pt x="2654822" y="665919"/>
                  </a:cubicBezTo>
                  <a:cubicBezTo>
                    <a:pt x="2654822" y="694374"/>
                    <a:pt x="2656092" y="720641"/>
                    <a:pt x="2657362" y="749206"/>
                  </a:cubicBezTo>
                  <a:cubicBezTo>
                    <a:pt x="2657362" y="770797"/>
                    <a:pt x="2657362" y="784766"/>
                    <a:pt x="2657362" y="808897"/>
                  </a:cubicBezTo>
                  <a:cubicBezTo>
                    <a:pt x="2634502" y="808897"/>
                    <a:pt x="2614182" y="810166"/>
                    <a:pt x="2590800" y="808897"/>
                  </a:cubicBezTo>
                  <a:cubicBezTo>
                    <a:pt x="2459581" y="803816"/>
                    <a:pt x="2326343" y="810166"/>
                    <a:pt x="2195124" y="805087"/>
                  </a:cubicBezTo>
                  <a:cubicBezTo>
                    <a:pt x="2116392" y="801277"/>
                    <a:pt x="2039680" y="803816"/>
                    <a:pt x="1960948" y="801277"/>
                  </a:cubicBezTo>
                  <a:cubicBezTo>
                    <a:pt x="1924611" y="800006"/>
                    <a:pt x="1888273" y="798737"/>
                    <a:pt x="1851936" y="797466"/>
                  </a:cubicBezTo>
                  <a:cubicBezTo>
                    <a:pt x="1829729" y="797466"/>
                    <a:pt x="1809542" y="798737"/>
                    <a:pt x="1787335" y="798737"/>
                  </a:cubicBezTo>
                  <a:cubicBezTo>
                    <a:pt x="1730810" y="797466"/>
                    <a:pt x="1575366" y="798737"/>
                    <a:pt x="1518841" y="797466"/>
                  </a:cubicBezTo>
                  <a:cubicBezTo>
                    <a:pt x="1478466" y="796197"/>
                    <a:pt x="670965" y="805087"/>
                    <a:pt x="630590" y="803816"/>
                  </a:cubicBezTo>
                  <a:cubicBezTo>
                    <a:pt x="620496" y="803816"/>
                    <a:pt x="608383" y="805087"/>
                    <a:pt x="598289" y="805087"/>
                  </a:cubicBezTo>
                  <a:cubicBezTo>
                    <a:pt x="574064" y="805087"/>
                    <a:pt x="551858" y="806356"/>
                    <a:pt x="527633" y="806356"/>
                  </a:cubicBezTo>
                  <a:cubicBezTo>
                    <a:pt x="467070" y="806356"/>
                    <a:pt x="408527" y="805087"/>
                    <a:pt x="347964" y="803816"/>
                  </a:cubicBezTo>
                  <a:cubicBezTo>
                    <a:pt x="311626" y="802547"/>
                    <a:pt x="275289" y="801277"/>
                    <a:pt x="240970" y="800006"/>
                  </a:cubicBezTo>
                  <a:cubicBezTo>
                    <a:pt x="176370" y="798737"/>
                    <a:pt x="111770" y="797466"/>
                    <a:pt x="48260" y="797466"/>
                  </a:cubicBezTo>
                  <a:cubicBezTo>
                    <a:pt x="38100" y="797466"/>
                    <a:pt x="29210" y="797466"/>
                    <a:pt x="19050" y="796197"/>
                  </a:cubicBezTo>
                  <a:cubicBezTo>
                    <a:pt x="10160" y="794927"/>
                    <a:pt x="5080" y="788577"/>
                    <a:pt x="7620" y="779687"/>
                  </a:cubicBezTo>
                  <a:cubicBezTo>
                    <a:pt x="16510" y="748002"/>
                    <a:pt x="12700" y="734321"/>
                    <a:pt x="11430" y="720093"/>
                  </a:cubicBezTo>
                  <a:cubicBezTo>
                    <a:pt x="10160" y="691091"/>
                    <a:pt x="6350" y="662636"/>
                    <a:pt x="7620" y="633634"/>
                  </a:cubicBezTo>
                  <a:cubicBezTo>
                    <a:pt x="5080" y="597517"/>
                    <a:pt x="0" y="150443"/>
                    <a:pt x="7620" y="113779"/>
                  </a:cubicBezTo>
                  <a:cubicBezTo>
                    <a:pt x="8890" y="106665"/>
                    <a:pt x="7620" y="99004"/>
                    <a:pt x="8890" y="91891"/>
                  </a:cubicBezTo>
                  <a:cubicBezTo>
                    <a:pt x="10160" y="80399"/>
                    <a:pt x="12700" y="6781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01" y="30480"/>
                    <a:pt x="93601" y="29210"/>
                  </a:cubicBezTo>
                  <a:cubicBezTo>
                    <a:pt x="148107" y="25400"/>
                    <a:pt x="202614" y="22860"/>
                    <a:pt x="259139" y="20320"/>
                  </a:cubicBezTo>
                  <a:cubicBezTo>
                    <a:pt x="297495" y="17780"/>
                    <a:pt x="335851" y="16510"/>
                    <a:pt x="372189" y="13970"/>
                  </a:cubicBezTo>
                  <a:cubicBezTo>
                    <a:pt x="408527" y="11430"/>
                    <a:pt x="446883" y="8890"/>
                    <a:pt x="483221" y="8890"/>
                  </a:cubicBezTo>
                  <a:cubicBezTo>
                    <a:pt x="523596" y="7620"/>
                    <a:pt x="563971" y="10160"/>
                    <a:pt x="604346" y="8890"/>
                  </a:cubicBezTo>
                  <a:cubicBezTo>
                    <a:pt x="654815" y="8890"/>
                    <a:pt x="1569310" y="6350"/>
                    <a:pt x="1619779" y="5080"/>
                  </a:cubicBezTo>
                  <a:cubicBezTo>
                    <a:pt x="1668229" y="3810"/>
                    <a:pt x="1716679" y="2540"/>
                    <a:pt x="1767148" y="2540"/>
                  </a:cubicBezTo>
                  <a:cubicBezTo>
                    <a:pt x="1849917" y="1270"/>
                    <a:pt x="1930667" y="0"/>
                    <a:pt x="2013436" y="0"/>
                  </a:cubicBezTo>
                  <a:cubicBezTo>
                    <a:pt x="2047755" y="0"/>
                    <a:pt x="2084092" y="2540"/>
                    <a:pt x="2118411" y="2540"/>
                  </a:cubicBezTo>
                  <a:cubicBezTo>
                    <a:pt x="2213293" y="3810"/>
                    <a:pt x="2310193" y="5080"/>
                    <a:pt x="2405074" y="7620"/>
                  </a:cubicBezTo>
                  <a:cubicBezTo>
                    <a:pt x="2455543" y="8890"/>
                    <a:pt x="2506012" y="12700"/>
                    <a:pt x="2556481" y="16510"/>
                  </a:cubicBezTo>
                  <a:cubicBezTo>
                    <a:pt x="2568593" y="16510"/>
                    <a:pt x="2580706" y="16510"/>
                    <a:pt x="2590800" y="16510"/>
                  </a:cubicBezTo>
                  <a:cubicBezTo>
                    <a:pt x="2605292" y="17780"/>
                    <a:pt x="2614182" y="20320"/>
                    <a:pt x="2624342" y="21590"/>
                  </a:cubicBezTo>
                  <a:moveTo>
                    <a:pt x="2634502" y="792387"/>
                  </a:moveTo>
                  <a:cubicBezTo>
                    <a:pt x="2635772" y="775877"/>
                    <a:pt x="2637042" y="763177"/>
                    <a:pt x="2637042" y="750477"/>
                  </a:cubicBezTo>
                  <a:cubicBezTo>
                    <a:pt x="2635772" y="717905"/>
                    <a:pt x="2634502" y="688902"/>
                    <a:pt x="2634502" y="657711"/>
                  </a:cubicBezTo>
                  <a:cubicBezTo>
                    <a:pt x="2634502" y="643483"/>
                    <a:pt x="2637042" y="629256"/>
                    <a:pt x="2635772" y="615028"/>
                  </a:cubicBezTo>
                  <a:cubicBezTo>
                    <a:pt x="2635772" y="601895"/>
                    <a:pt x="2634502" y="588215"/>
                    <a:pt x="2633232" y="575082"/>
                  </a:cubicBezTo>
                  <a:cubicBezTo>
                    <a:pt x="2628152" y="554835"/>
                    <a:pt x="2616722" y="135668"/>
                    <a:pt x="2616722" y="115421"/>
                  </a:cubicBezTo>
                  <a:cubicBezTo>
                    <a:pt x="2614182" y="98457"/>
                    <a:pt x="2611642" y="80946"/>
                    <a:pt x="2609102" y="63500"/>
                  </a:cubicBezTo>
                  <a:cubicBezTo>
                    <a:pt x="2607832" y="44450"/>
                    <a:pt x="2606562" y="43180"/>
                    <a:pt x="2584743" y="41910"/>
                  </a:cubicBezTo>
                  <a:cubicBezTo>
                    <a:pt x="2578687" y="41910"/>
                    <a:pt x="2574650" y="41910"/>
                    <a:pt x="2568593" y="40640"/>
                  </a:cubicBezTo>
                  <a:cubicBezTo>
                    <a:pt x="2518125" y="36830"/>
                    <a:pt x="2465637" y="31750"/>
                    <a:pt x="2415168" y="30480"/>
                  </a:cubicBezTo>
                  <a:cubicBezTo>
                    <a:pt x="2292024" y="26670"/>
                    <a:pt x="2166861" y="25400"/>
                    <a:pt x="2043717" y="22860"/>
                  </a:cubicBezTo>
                  <a:cubicBezTo>
                    <a:pt x="2025549" y="22860"/>
                    <a:pt x="2005361" y="22860"/>
                    <a:pt x="1987192" y="22860"/>
                  </a:cubicBezTo>
                  <a:cubicBezTo>
                    <a:pt x="1956911" y="22860"/>
                    <a:pt x="1926630" y="22860"/>
                    <a:pt x="1898367" y="22860"/>
                  </a:cubicBezTo>
                  <a:cubicBezTo>
                    <a:pt x="1833767" y="22860"/>
                    <a:pt x="1769167" y="22860"/>
                    <a:pt x="1706586" y="24130"/>
                  </a:cubicBezTo>
                  <a:cubicBezTo>
                    <a:pt x="1652079" y="25400"/>
                    <a:pt x="733546" y="29210"/>
                    <a:pt x="679040" y="29210"/>
                  </a:cubicBezTo>
                  <a:cubicBezTo>
                    <a:pt x="590214" y="29210"/>
                    <a:pt x="501389" y="26670"/>
                    <a:pt x="412564" y="33020"/>
                  </a:cubicBezTo>
                  <a:cubicBezTo>
                    <a:pt x="366133" y="36830"/>
                    <a:pt x="321720" y="36830"/>
                    <a:pt x="277308" y="38100"/>
                  </a:cubicBezTo>
                  <a:cubicBezTo>
                    <a:pt x="200595" y="41910"/>
                    <a:pt x="123882" y="45720"/>
                    <a:pt x="49530" y="50800"/>
                  </a:cubicBezTo>
                  <a:cubicBezTo>
                    <a:pt x="36830" y="50800"/>
                    <a:pt x="34290" y="53340"/>
                    <a:pt x="33020" y="66172"/>
                  </a:cubicBezTo>
                  <a:cubicBezTo>
                    <a:pt x="31750" y="76021"/>
                    <a:pt x="31750" y="85871"/>
                    <a:pt x="30480" y="95721"/>
                  </a:cubicBezTo>
                  <a:cubicBezTo>
                    <a:pt x="29210" y="112138"/>
                    <a:pt x="26670" y="128007"/>
                    <a:pt x="25400" y="144423"/>
                  </a:cubicBezTo>
                  <a:cubicBezTo>
                    <a:pt x="20320" y="161934"/>
                    <a:pt x="26670" y="589856"/>
                    <a:pt x="29210" y="607367"/>
                  </a:cubicBezTo>
                  <a:cubicBezTo>
                    <a:pt x="29210" y="625973"/>
                    <a:pt x="29210" y="645125"/>
                    <a:pt x="30480" y="663730"/>
                  </a:cubicBezTo>
                  <a:cubicBezTo>
                    <a:pt x="30480" y="677411"/>
                    <a:pt x="33020" y="691091"/>
                    <a:pt x="33020" y="704772"/>
                  </a:cubicBezTo>
                  <a:cubicBezTo>
                    <a:pt x="33020" y="719546"/>
                    <a:pt x="33020" y="734321"/>
                    <a:pt x="31750" y="750477"/>
                  </a:cubicBezTo>
                  <a:cubicBezTo>
                    <a:pt x="31750" y="754287"/>
                    <a:pt x="31750" y="756827"/>
                    <a:pt x="31750" y="760637"/>
                  </a:cubicBezTo>
                  <a:cubicBezTo>
                    <a:pt x="31750" y="770797"/>
                    <a:pt x="35560" y="774607"/>
                    <a:pt x="44450" y="774607"/>
                  </a:cubicBezTo>
                  <a:cubicBezTo>
                    <a:pt x="65338" y="774607"/>
                    <a:pt x="93601" y="775877"/>
                    <a:pt x="119845" y="775877"/>
                  </a:cubicBezTo>
                  <a:cubicBezTo>
                    <a:pt x="158201" y="775877"/>
                    <a:pt x="198576" y="773337"/>
                    <a:pt x="236932" y="775877"/>
                  </a:cubicBezTo>
                  <a:cubicBezTo>
                    <a:pt x="299514" y="779687"/>
                    <a:pt x="362095" y="782227"/>
                    <a:pt x="424677" y="780957"/>
                  </a:cubicBezTo>
                  <a:cubicBezTo>
                    <a:pt x="465052" y="779687"/>
                    <a:pt x="503408" y="782227"/>
                    <a:pt x="543783" y="782227"/>
                  </a:cubicBezTo>
                  <a:cubicBezTo>
                    <a:pt x="602327" y="782227"/>
                    <a:pt x="660871" y="780957"/>
                    <a:pt x="719415" y="782227"/>
                  </a:cubicBezTo>
                  <a:cubicBezTo>
                    <a:pt x="806221" y="783497"/>
                    <a:pt x="1759073" y="773337"/>
                    <a:pt x="1847898" y="775877"/>
                  </a:cubicBezTo>
                  <a:cubicBezTo>
                    <a:pt x="1886255" y="777147"/>
                    <a:pt x="1924611" y="778416"/>
                    <a:pt x="1960948" y="778416"/>
                  </a:cubicBezTo>
                  <a:cubicBezTo>
                    <a:pt x="2027567" y="780957"/>
                    <a:pt x="2092167" y="777147"/>
                    <a:pt x="2158786" y="780957"/>
                  </a:cubicBezTo>
                  <a:cubicBezTo>
                    <a:pt x="2213293" y="783497"/>
                    <a:pt x="2267799" y="783497"/>
                    <a:pt x="2322305" y="786037"/>
                  </a:cubicBezTo>
                  <a:cubicBezTo>
                    <a:pt x="2403056" y="789847"/>
                    <a:pt x="2483806" y="792387"/>
                    <a:pt x="2564556" y="793657"/>
                  </a:cubicBezTo>
                  <a:cubicBezTo>
                    <a:pt x="2594837" y="793657"/>
                    <a:pt x="2614182" y="792387"/>
                    <a:pt x="2634502" y="792387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5" name="Freeform 15"/>
          <p:cNvSpPr/>
          <p:nvPr/>
        </p:nvSpPr>
        <p:spPr>
          <a:xfrm rot="3146976" flipH="1">
            <a:off x="17290994" y="6632180"/>
            <a:ext cx="1024663" cy="874440"/>
          </a:xfrm>
          <a:custGeom>
            <a:avLst/>
            <a:gdLst/>
            <a:ahLst/>
            <a:cxnLst/>
            <a:rect l="l" t="t" r="r" b="b"/>
            <a:pathLst>
              <a:path w="1024663" h="874440">
                <a:moveTo>
                  <a:pt x="1024663" y="0"/>
                </a:moveTo>
                <a:lnTo>
                  <a:pt x="0" y="0"/>
                </a:lnTo>
                <a:lnTo>
                  <a:pt x="0" y="874440"/>
                </a:lnTo>
                <a:lnTo>
                  <a:pt x="1024663" y="874440"/>
                </a:lnTo>
                <a:lnTo>
                  <a:pt x="102466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3923" r="-129842" b="-158117"/>
            </a:stretch>
          </a:blipFill>
        </p:spPr>
      </p:sp>
      <p:grpSp>
        <p:nvGrpSpPr>
          <p:cNvPr id="16" name="Group 16"/>
          <p:cNvGrpSpPr/>
          <p:nvPr/>
        </p:nvGrpSpPr>
        <p:grpSpPr>
          <a:xfrm rot="345452">
            <a:off x="13948379" y="1113849"/>
            <a:ext cx="1579849" cy="1585722"/>
            <a:chOff x="0" y="0"/>
            <a:chExt cx="1708150" cy="1714500"/>
          </a:xfrm>
        </p:grpSpPr>
        <p:sp>
          <p:nvSpPr>
            <p:cNvPr id="17" name="Freeform 17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FFEB9B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87429">
            <a:off x="15781506" y="1012029"/>
            <a:ext cx="1579849" cy="1585722"/>
            <a:chOff x="0" y="0"/>
            <a:chExt cx="1708150" cy="1714500"/>
          </a:xfrm>
        </p:grpSpPr>
        <p:sp>
          <p:nvSpPr>
            <p:cNvPr id="20" name="Freeform 20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FFD69B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2" name="AutoShape 22"/>
          <p:cNvSpPr/>
          <p:nvPr/>
        </p:nvSpPr>
        <p:spPr>
          <a:xfrm rot="143731">
            <a:off x="14592278" y="1051713"/>
            <a:ext cx="435576" cy="14985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3" name="AutoShape 23"/>
          <p:cNvSpPr/>
          <p:nvPr/>
        </p:nvSpPr>
        <p:spPr>
          <a:xfrm rot="-289150">
            <a:off x="16326870" y="947056"/>
            <a:ext cx="435576" cy="149851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24" name="Group 24"/>
          <p:cNvGrpSpPr/>
          <p:nvPr/>
        </p:nvGrpSpPr>
        <p:grpSpPr>
          <a:xfrm rot="-10800000">
            <a:off x="6480631" y="3505671"/>
            <a:ext cx="5353450" cy="5971704"/>
            <a:chOff x="0" y="0"/>
            <a:chExt cx="2652282" cy="2958586"/>
          </a:xfrm>
        </p:grpSpPr>
        <p:sp>
          <p:nvSpPr>
            <p:cNvPr id="25" name="Freeform 25"/>
            <p:cNvSpPr/>
            <p:nvPr/>
          </p:nvSpPr>
          <p:spPr>
            <a:xfrm>
              <a:off x="10160" y="16510"/>
              <a:ext cx="2629422" cy="2930646"/>
            </a:xfrm>
            <a:custGeom>
              <a:avLst/>
              <a:gdLst/>
              <a:ahLst/>
              <a:cxnLst/>
              <a:rect l="l" t="t" r="r" b="b"/>
              <a:pathLst>
                <a:path w="2629422" h="2930646">
                  <a:moveTo>
                    <a:pt x="2629422" y="2930646"/>
                  </a:moveTo>
                  <a:lnTo>
                    <a:pt x="0" y="2923026"/>
                  </a:lnTo>
                  <a:lnTo>
                    <a:pt x="0" y="1029652"/>
                  </a:lnTo>
                  <a:lnTo>
                    <a:pt x="17780" y="19050"/>
                  </a:lnTo>
                  <a:lnTo>
                    <a:pt x="1309052" y="0"/>
                  </a:lnTo>
                  <a:lnTo>
                    <a:pt x="2610372" y="5080"/>
                  </a:lnTo>
                  <a:lnTo>
                    <a:pt x="2629422" y="2930646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-3810" y="0"/>
              <a:ext cx="2658632" cy="2957316"/>
            </a:xfrm>
            <a:custGeom>
              <a:avLst/>
              <a:gdLst/>
              <a:ahLst/>
              <a:cxnLst/>
              <a:rect l="l" t="t" r="r" b="b"/>
              <a:pathLst>
                <a:path w="2658632" h="2957316">
                  <a:moveTo>
                    <a:pt x="2624342" y="21590"/>
                  </a:moveTo>
                  <a:cubicBezTo>
                    <a:pt x="2625612" y="34290"/>
                    <a:pt x="2625612" y="44450"/>
                    <a:pt x="2626882" y="54610"/>
                  </a:cubicBezTo>
                  <a:cubicBezTo>
                    <a:pt x="2629422" y="108150"/>
                    <a:pt x="2630692" y="171590"/>
                    <a:pt x="2633232" y="232765"/>
                  </a:cubicBezTo>
                  <a:cubicBezTo>
                    <a:pt x="2633232" y="321128"/>
                    <a:pt x="2645932" y="2063474"/>
                    <a:pt x="2652282" y="2151837"/>
                  </a:cubicBezTo>
                  <a:cubicBezTo>
                    <a:pt x="2658632" y="2285516"/>
                    <a:pt x="2654822" y="2421459"/>
                    <a:pt x="2654822" y="2555137"/>
                  </a:cubicBezTo>
                  <a:cubicBezTo>
                    <a:pt x="2654822" y="2672955"/>
                    <a:pt x="2656092" y="2781710"/>
                    <a:pt x="2657362" y="2896356"/>
                  </a:cubicBezTo>
                  <a:cubicBezTo>
                    <a:pt x="2657362" y="2917946"/>
                    <a:pt x="2657362" y="2931916"/>
                    <a:pt x="2657362" y="2956046"/>
                  </a:cubicBezTo>
                  <a:cubicBezTo>
                    <a:pt x="2634502" y="2956046"/>
                    <a:pt x="2614182" y="2957316"/>
                    <a:pt x="2590800" y="2956046"/>
                  </a:cubicBezTo>
                  <a:cubicBezTo>
                    <a:pt x="2459581" y="2950966"/>
                    <a:pt x="2326343" y="2957316"/>
                    <a:pt x="2195124" y="2952236"/>
                  </a:cubicBezTo>
                  <a:cubicBezTo>
                    <a:pt x="2116392" y="2948426"/>
                    <a:pt x="2039680" y="2950966"/>
                    <a:pt x="1960948" y="2948426"/>
                  </a:cubicBezTo>
                  <a:cubicBezTo>
                    <a:pt x="1924611" y="2947156"/>
                    <a:pt x="1888273" y="2945886"/>
                    <a:pt x="1851936" y="2944616"/>
                  </a:cubicBezTo>
                  <a:cubicBezTo>
                    <a:pt x="1829729" y="2944616"/>
                    <a:pt x="1809542" y="2945886"/>
                    <a:pt x="1787335" y="2945886"/>
                  </a:cubicBezTo>
                  <a:cubicBezTo>
                    <a:pt x="1730810" y="2944616"/>
                    <a:pt x="1575366" y="2945886"/>
                    <a:pt x="1518841" y="2944616"/>
                  </a:cubicBezTo>
                  <a:cubicBezTo>
                    <a:pt x="1478466" y="2943346"/>
                    <a:pt x="670965" y="2952236"/>
                    <a:pt x="630590" y="2950966"/>
                  </a:cubicBezTo>
                  <a:cubicBezTo>
                    <a:pt x="620496" y="2950966"/>
                    <a:pt x="608383" y="2952236"/>
                    <a:pt x="598289" y="2952236"/>
                  </a:cubicBezTo>
                  <a:cubicBezTo>
                    <a:pt x="574064" y="2952236"/>
                    <a:pt x="551858" y="2953506"/>
                    <a:pt x="527633" y="2953506"/>
                  </a:cubicBezTo>
                  <a:cubicBezTo>
                    <a:pt x="467070" y="2953506"/>
                    <a:pt x="408527" y="2952236"/>
                    <a:pt x="347964" y="2950966"/>
                  </a:cubicBezTo>
                  <a:cubicBezTo>
                    <a:pt x="311626" y="2949696"/>
                    <a:pt x="275289" y="2948426"/>
                    <a:pt x="240970" y="2947156"/>
                  </a:cubicBezTo>
                  <a:cubicBezTo>
                    <a:pt x="176370" y="2945886"/>
                    <a:pt x="111770" y="2944616"/>
                    <a:pt x="48260" y="2944616"/>
                  </a:cubicBezTo>
                  <a:cubicBezTo>
                    <a:pt x="38100" y="2944616"/>
                    <a:pt x="29210" y="2944616"/>
                    <a:pt x="19050" y="2943346"/>
                  </a:cubicBezTo>
                  <a:cubicBezTo>
                    <a:pt x="10160" y="2942076"/>
                    <a:pt x="5080" y="2935726"/>
                    <a:pt x="7620" y="2926836"/>
                  </a:cubicBezTo>
                  <a:cubicBezTo>
                    <a:pt x="16510" y="2894997"/>
                    <a:pt x="12700" y="2838353"/>
                    <a:pt x="11430" y="2779444"/>
                  </a:cubicBezTo>
                  <a:cubicBezTo>
                    <a:pt x="10160" y="2659361"/>
                    <a:pt x="6350" y="2541543"/>
                    <a:pt x="7620" y="2421459"/>
                  </a:cubicBezTo>
                  <a:cubicBezTo>
                    <a:pt x="5080" y="2271921"/>
                    <a:pt x="0" y="420820"/>
                    <a:pt x="7620" y="269016"/>
                  </a:cubicBezTo>
                  <a:cubicBezTo>
                    <a:pt x="8890" y="239562"/>
                    <a:pt x="7620" y="207842"/>
                    <a:pt x="8890" y="178387"/>
                  </a:cubicBezTo>
                  <a:cubicBezTo>
                    <a:pt x="10160" y="130807"/>
                    <a:pt x="12700" y="7869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01" y="30480"/>
                    <a:pt x="93601" y="29210"/>
                  </a:cubicBezTo>
                  <a:cubicBezTo>
                    <a:pt x="148107" y="25400"/>
                    <a:pt x="202614" y="22860"/>
                    <a:pt x="259139" y="20320"/>
                  </a:cubicBezTo>
                  <a:cubicBezTo>
                    <a:pt x="297495" y="17780"/>
                    <a:pt x="335851" y="16510"/>
                    <a:pt x="372189" y="13970"/>
                  </a:cubicBezTo>
                  <a:cubicBezTo>
                    <a:pt x="408527" y="11430"/>
                    <a:pt x="446883" y="8890"/>
                    <a:pt x="483221" y="8890"/>
                  </a:cubicBezTo>
                  <a:cubicBezTo>
                    <a:pt x="523596" y="7620"/>
                    <a:pt x="563971" y="10160"/>
                    <a:pt x="604346" y="8890"/>
                  </a:cubicBezTo>
                  <a:cubicBezTo>
                    <a:pt x="654815" y="8890"/>
                    <a:pt x="1569310" y="6350"/>
                    <a:pt x="1619779" y="5080"/>
                  </a:cubicBezTo>
                  <a:cubicBezTo>
                    <a:pt x="1668229" y="3810"/>
                    <a:pt x="1716679" y="2540"/>
                    <a:pt x="1767148" y="2540"/>
                  </a:cubicBezTo>
                  <a:cubicBezTo>
                    <a:pt x="1849917" y="1270"/>
                    <a:pt x="1930667" y="0"/>
                    <a:pt x="2013436" y="0"/>
                  </a:cubicBezTo>
                  <a:cubicBezTo>
                    <a:pt x="2047755" y="0"/>
                    <a:pt x="2084092" y="2540"/>
                    <a:pt x="2118411" y="2540"/>
                  </a:cubicBezTo>
                  <a:cubicBezTo>
                    <a:pt x="2213293" y="3810"/>
                    <a:pt x="2310193" y="5080"/>
                    <a:pt x="2405074" y="7620"/>
                  </a:cubicBezTo>
                  <a:cubicBezTo>
                    <a:pt x="2455543" y="8890"/>
                    <a:pt x="2506012" y="12700"/>
                    <a:pt x="2556481" y="16510"/>
                  </a:cubicBezTo>
                  <a:cubicBezTo>
                    <a:pt x="2568593" y="16510"/>
                    <a:pt x="2580706" y="16510"/>
                    <a:pt x="2590800" y="16510"/>
                  </a:cubicBezTo>
                  <a:cubicBezTo>
                    <a:pt x="2605292" y="17780"/>
                    <a:pt x="2614182" y="20320"/>
                    <a:pt x="2624342" y="21590"/>
                  </a:cubicBezTo>
                  <a:moveTo>
                    <a:pt x="2634502" y="2939536"/>
                  </a:moveTo>
                  <a:cubicBezTo>
                    <a:pt x="2635772" y="2923026"/>
                    <a:pt x="2637042" y="2910326"/>
                    <a:pt x="2637042" y="2897626"/>
                  </a:cubicBezTo>
                  <a:cubicBezTo>
                    <a:pt x="2635772" y="2770382"/>
                    <a:pt x="2634502" y="2650298"/>
                    <a:pt x="2634502" y="2521151"/>
                  </a:cubicBezTo>
                  <a:cubicBezTo>
                    <a:pt x="2634502" y="2462242"/>
                    <a:pt x="2637042" y="2403334"/>
                    <a:pt x="2635772" y="2344424"/>
                  </a:cubicBezTo>
                  <a:cubicBezTo>
                    <a:pt x="2635772" y="2290047"/>
                    <a:pt x="2634502" y="2233404"/>
                    <a:pt x="2633232" y="2179026"/>
                  </a:cubicBezTo>
                  <a:cubicBezTo>
                    <a:pt x="2628152" y="2095194"/>
                    <a:pt x="2616722" y="359646"/>
                    <a:pt x="2616722" y="275814"/>
                  </a:cubicBezTo>
                  <a:cubicBezTo>
                    <a:pt x="2614182" y="205576"/>
                    <a:pt x="2611642" y="133073"/>
                    <a:pt x="2609102" y="63500"/>
                  </a:cubicBezTo>
                  <a:cubicBezTo>
                    <a:pt x="2607832" y="44450"/>
                    <a:pt x="2606562" y="43180"/>
                    <a:pt x="2584743" y="41910"/>
                  </a:cubicBezTo>
                  <a:cubicBezTo>
                    <a:pt x="2578687" y="41910"/>
                    <a:pt x="2574650" y="41910"/>
                    <a:pt x="2568593" y="40640"/>
                  </a:cubicBezTo>
                  <a:cubicBezTo>
                    <a:pt x="2518125" y="36830"/>
                    <a:pt x="2465637" y="31750"/>
                    <a:pt x="2415168" y="30480"/>
                  </a:cubicBezTo>
                  <a:cubicBezTo>
                    <a:pt x="2292024" y="26670"/>
                    <a:pt x="2166861" y="25400"/>
                    <a:pt x="2043717" y="22860"/>
                  </a:cubicBezTo>
                  <a:cubicBezTo>
                    <a:pt x="2025549" y="22860"/>
                    <a:pt x="2005361" y="22860"/>
                    <a:pt x="1987192" y="22860"/>
                  </a:cubicBezTo>
                  <a:cubicBezTo>
                    <a:pt x="1956911" y="22860"/>
                    <a:pt x="1926630" y="22860"/>
                    <a:pt x="1898367" y="22860"/>
                  </a:cubicBezTo>
                  <a:cubicBezTo>
                    <a:pt x="1833767" y="22860"/>
                    <a:pt x="1769167" y="22860"/>
                    <a:pt x="1706586" y="24130"/>
                  </a:cubicBezTo>
                  <a:cubicBezTo>
                    <a:pt x="1652079" y="25400"/>
                    <a:pt x="733546" y="29210"/>
                    <a:pt x="679040" y="29210"/>
                  </a:cubicBezTo>
                  <a:cubicBezTo>
                    <a:pt x="590214" y="29210"/>
                    <a:pt x="501389" y="26670"/>
                    <a:pt x="412564" y="33020"/>
                  </a:cubicBezTo>
                  <a:cubicBezTo>
                    <a:pt x="366133" y="36830"/>
                    <a:pt x="321720" y="36830"/>
                    <a:pt x="277308" y="38100"/>
                  </a:cubicBezTo>
                  <a:cubicBezTo>
                    <a:pt x="200595" y="41910"/>
                    <a:pt x="123882" y="45720"/>
                    <a:pt x="49530" y="50800"/>
                  </a:cubicBezTo>
                  <a:cubicBezTo>
                    <a:pt x="36830" y="50800"/>
                    <a:pt x="34290" y="53340"/>
                    <a:pt x="33020" y="71898"/>
                  </a:cubicBezTo>
                  <a:cubicBezTo>
                    <a:pt x="31750" y="112681"/>
                    <a:pt x="31750" y="153464"/>
                    <a:pt x="30480" y="194247"/>
                  </a:cubicBezTo>
                  <a:cubicBezTo>
                    <a:pt x="29210" y="262219"/>
                    <a:pt x="26670" y="327925"/>
                    <a:pt x="25400" y="395897"/>
                  </a:cubicBezTo>
                  <a:cubicBezTo>
                    <a:pt x="20320" y="468401"/>
                    <a:pt x="26670" y="2240201"/>
                    <a:pt x="29210" y="2312704"/>
                  </a:cubicBezTo>
                  <a:cubicBezTo>
                    <a:pt x="29210" y="2389739"/>
                    <a:pt x="29210" y="2469040"/>
                    <a:pt x="30480" y="2546074"/>
                  </a:cubicBezTo>
                  <a:cubicBezTo>
                    <a:pt x="30480" y="2602718"/>
                    <a:pt x="33020" y="2659361"/>
                    <a:pt x="33020" y="2716004"/>
                  </a:cubicBezTo>
                  <a:cubicBezTo>
                    <a:pt x="33020" y="2777179"/>
                    <a:pt x="33020" y="2838353"/>
                    <a:pt x="31750" y="2897626"/>
                  </a:cubicBezTo>
                  <a:cubicBezTo>
                    <a:pt x="31750" y="2901436"/>
                    <a:pt x="31750" y="2903976"/>
                    <a:pt x="31750" y="2907786"/>
                  </a:cubicBezTo>
                  <a:cubicBezTo>
                    <a:pt x="31750" y="2917946"/>
                    <a:pt x="35560" y="2921756"/>
                    <a:pt x="44450" y="2921756"/>
                  </a:cubicBezTo>
                  <a:cubicBezTo>
                    <a:pt x="65338" y="2921756"/>
                    <a:pt x="93601" y="2923026"/>
                    <a:pt x="119845" y="2923026"/>
                  </a:cubicBezTo>
                  <a:cubicBezTo>
                    <a:pt x="158201" y="2923026"/>
                    <a:pt x="198576" y="2920486"/>
                    <a:pt x="236932" y="2923026"/>
                  </a:cubicBezTo>
                  <a:cubicBezTo>
                    <a:pt x="299514" y="2926836"/>
                    <a:pt x="362095" y="2929376"/>
                    <a:pt x="424677" y="2928106"/>
                  </a:cubicBezTo>
                  <a:cubicBezTo>
                    <a:pt x="465052" y="2926836"/>
                    <a:pt x="503408" y="2929376"/>
                    <a:pt x="543783" y="2929376"/>
                  </a:cubicBezTo>
                  <a:cubicBezTo>
                    <a:pt x="602327" y="2929376"/>
                    <a:pt x="660871" y="2928106"/>
                    <a:pt x="719415" y="2929376"/>
                  </a:cubicBezTo>
                  <a:cubicBezTo>
                    <a:pt x="806221" y="2930646"/>
                    <a:pt x="1759073" y="2920486"/>
                    <a:pt x="1847898" y="2923026"/>
                  </a:cubicBezTo>
                  <a:cubicBezTo>
                    <a:pt x="1886255" y="2924296"/>
                    <a:pt x="1924611" y="2925566"/>
                    <a:pt x="1960948" y="2925566"/>
                  </a:cubicBezTo>
                  <a:cubicBezTo>
                    <a:pt x="2027567" y="2928106"/>
                    <a:pt x="2092167" y="2924296"/>
                    <a:pt x="2158786" y="2928106"/>
                  </a:cubicBezTo>
                  <a:cubicBezTo>
                    <a:pt x="2213293" y="2930646"/>
                    <a:pt x="2267799" y="2930646"/>
                    <a:pt x="2322305" y="2933186"/>
                  </a:cubicBezTo>
                  <a:cubicBezTo>
                    <a:pt x="2403056" y="2936996"/>
                    <a:pt x="2483806" y="2939536"/>
                    <a:pt x="2564556" y="2940806"/>
                  </a:cubicBezTo>
                  <a:cubicBezTo>
                    <a:pt x="2594837" y="2940806"/>
                    <a:pt x="2614182" y="2939536"/>
                    <a:pt x="2634502" y="2939536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7" name="Group 27"/>
          <p:cNvGrpSpPr/>
          <p:nvPr/>
        </p:nvGrpSpPr>
        <p:grpSpPr>
          <a:xfrm rot="-10800000">
            <a:off x="6457750" y="3472173"/>
            <a:ext cx="5353450" cy="1671327"/>
            <a:chOff x="0" y="0"/>
            <a:chExt cx="2652282" cy="828033"/>
          </a:xfrm>
        </p:grpSpPr>
        <p:sp>
          <p:nvSpPr>
            <p:cNvPr id="28" name="Freeform 28"/>
            <p:cNvSpPr/>
            <p:nvPr/>
          </p:nvSpPr>
          <p:spPr>
            <a:xfrm>
              <a:off x="10160" y="16510"/>
              <a:ext cx="2629422" cy="800093"/>
            </a:xfrm>
            <a:custGeom>
              <a:avLst/>
              <a:gdLst/>
              <a:ahLst/>
              <a:cxnLst/>
              <a:rect l="l" t="t" r="r" b="b"/>
              <a:pathLst>
                <a:path w="2629422" h="800093">
                  <a:moveTo>
                    <a:pt x="2629422" y="800093"/>
                  </a:moveTo>
                  <a:lnTo>
                    <a:pt x="0" y="792473"/>
                  </a:lnTo>
                  <a:lnTo>
                    <a:pt x="0" y="290720"/>
                  </a:lnTo>
                  <a:lnTo>
                    <a:pt x="17780" y="19050"/>
                  </a:lnTo>
                  <a:lnTo>
                    <a:pt x="1309052" y="0"/>
                  </a:lnTo>
                  <a:lnTo>
                    <a:pt x="2610372" y="5080"/>
                  </a:lnTo>
                  <a:lnTo>
                    <a:pt x="2629422" y="800093"/>
                  </a:lnTo>
                </a:path>
              </a:pathLst>
            </a:custGeom>
            <a:solidFill>
              <a:srgbClr val="FFB142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-3810" y="0"/>
              <a:ext cx="2658632" cy="826763"/>
            </a:xfrm>
            <a:custGeom>
              <a:avLst/>
              <a:gdLst/>
              <a:ahLst/>
              <a:cxnLst/>
              <a:rect l="l" t="t" r="r" b="b"/>
              <a:pathLst>
                <a:path w="2658632" h="826763">
                  <a:moveTo>
                    <a:pt x="2624342" y="21590"/>
                  </a:moveTo>
                  <a:cubicBezTo>
                    <a:pt x="2625612" y="34290"/>
                    <a:pt x="2625612" y="44450"/>
                    <a:pt x="2626882" y="54610"/>
                  </a:cubicBezTo>
                  <a:cubicBezTo>
                    <a:pt x="2629422" y="75184"/>
                    <a:pt x="2630692" y="90878"/>
                    <a:pt x="2633232" y="106011"/>
                  </a:cubicBezTo>
                  <a:cubicBezTo>
                    <a:pt x="2633232" y="127871"/>
                    <a:pt x="2645932" y="558894"/>
                    <a:pt x="2652282" y="580753"/>
                  </a:cubicBezTo>
                  <a:cubicBezTo>
                    <a:pt x="2658632" y="613822"/>
                    <a:pt x="2654822" y="647452"/>
                    <a:pt x="2654822" y="680522"/>
                  </a:cubicBezTo>
                  <a:cubicBezTo>
                    <a:pt x="2654822" y="709668"/>
                    <a:pt x="2656092" y="736571"/>
                    <a:pt x="2657362" y="765802"/>
                  </a:cubicBezTo>
                  <a:cubicBezTo>
                    <a:pt x="2657362" y="787393"/>
                    <a:pt x="2657362" y="801363"/>
                    <a:pt x="2657362" y="825493"/>
                  </a:cubicBezTo>
                  <a:cubicBezTo>
                    <a:pt x="2634502" y="825493"/>
                    <a:pt x="2614182" y="826763"/>
                    <a:pt x="2590800" y="825493"/>
                  </a:cubicBezTo>
                  <a:cubicBezTo>
                    <a:pt x="2459581" y="820413"/>
                    <a:pt x="2326343" y="826763"/>
                    <a:pt x="2195124" y="821683"/>
                  </a:cubicBezTo>
                  <a:cubicBezTo>
                    <a:pt x="2116392" y="817873"/>
                    <a:pt x="2039680" y="820413"/>
                    <a:pt x="1960948" y="817873"/>
                  </a:cubicBezTo>
                  <a:cubicBezTo>
                    <a:pt x="1924611" y="816602"/>
                    <a:pt x="1888273" y="815333"/>
                    <a:pt x="1851936" y="814063"/>
                  </a:cubicBezTo>
                  <a:cubicBezTo>
                    <a:pt x="1829729" y="814063"/>
                    <a:pt x="1809542" y="815333"/>
                    <a:pt x="1787335" y="815333"/>
                  </a:cubicBezTo>
                  <a:cubicBezTo>
                    <a:pt x="1730810" y="814063"/>
                    <a:pt x="1575366" y="815333"/>
                    <a:pt x="1518841" y="814063"/>
                  </a:cubicBezTo>
                  <a:cubicBezTo>
                    <a:pt x="1478466" y="812793"/>
                    <a:pt x="670965" y="821683"/>
                    <a:pt x="630590" y="820413"/>
                  </a:cubicBezTo>
                  <a:cubicBezTo>
                    <a:pt x="620496" y="820413"/>
                    <a:pt x="608383" y="821683"/>
                    <a:pt x="598289" y="821683"/>
                  </a:cubicBezTo>
                  <a:cubicBezTo>
                    <a:pt x="574064" y="821683"/>
                    <a:pt x="551858" y="822952"/>
                    <a:pt x="527633" y="822952"/>
                  </a:cubicBezTo>
                  <a:cubicBezTo>
                    <a:pt x="467070" y="822952"/>
                    <a:pt x="408527" y="821683"/>
                    <a:pt x="347964" y="820413"/>
                  </a:cubicBezTo>
                  <a:cubicBezTo>
                    <a:pt x="311626" y="819143"/>
                    <a:pt x="275289" y="817873"/>
                    <a:pt x="240970" y="816602"/>
                  </a:cubicBezTo>
                  <a:cubicBezTo>
                    <a:pt x="176370" y="815333"/>
                    <a:pt x="111770" y="814063"/>
                    <a:pt x="48260" y="814063"/>
                  </a:cubicBezTo>
                  <a:cubicBezTo>
                    <a:pt x="38100" y="814063"/>
                    <a:pt x="29210" y="814063"/>
                    <a:pt x="19050" y="812793"/>
                  </a:cubicBezTo>
                  <a:cubicBezTo>
                    <a:pt x="10160" y="811523"/>
                    <a:pt x="5080" y="805173"/>
                    <a:pt x="7620" y="796283"/>
                  </a:cubicBezTo>
                  <a:cubicBezTo>
                    <a:pt x="16510" y="764596"/>
                    <a:pt x="12700" y="750584"/>
                    <a:pt x="11430" y="736011"/>
                  </a:cubicBezTo>
                  <a:cubicBezTo>
                    <a:pt x="10160" y="706305"/>
                    <a:pt x="6350" y="677159"/>
                    <a:pt x="7620" y="647452"/>
                  </a:cubicBezTo>
                  <a:cubicBezTo>
                    <a:pt x="5080" y="610459"/>
                    <a:pt x="0" y="152532"/>
                    <a:pt x="7620" y="114979"/>
                  </a:cubicBezTo>
                  <a:cubicBezTo>
                    <a:pt x="8890" y="107693"/>
                    <a:pt x="7620" y="99846"/>
                    <a:pt x="8890" y="92559"/>
                  </a:cubicBezTo>
                  <a:cubicBezTo>
                    <a:pt x="10160" y="80789"/>
                    <a:pt x="12700" y="6789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01" y="30480"/>
                    <a:pt x="93601" y="29210"/>
                  </a:cubicBezTo>
                  <a:cubicBezTo>
                    <a:pt x="148107" y="25400"/>
                    <a:pt x="202614" y="22860"/>
                    <a:pt x="259139" y="20320"/>
                  </a:cubicBezTo>
                  <a:cubicBezTo>
                    <a:pt x="297495" y="17780"/>
                    <a:pt x="335851" y="16510"/>
                    <a:pt x="372189" y="13970"/>
                  </a:cubicBezTo>
                  <a:cubicBezTo>
                    <a:pt x="408527" y="11430"/>
                    <a:pt x="446883" y="8890"/>
                    <a:pt x="483221" y="8890"/>
                  </a:cubicBezTo>
                  <a:cubicBezTo>
                    <a:pt x="523596" y="7620"/>
                    <a:pt x="563971" y="10160"/>
                    <a:pt x="604346" y="8890"/>
                  </a:cubicBezTo>
                  <a:cubicBezTo>
                    <a:pt x="654815" y="8890"/>
                    <a:pt x="1569310" y="6350"/>
                    <a:pt x="1619779" y="5080"/>
                  </a:cubicBezTo>
                  <a:cubicBezTo>
                    <a:pt x="1668229" y="3810"/>
                    <a:pt x="1716679" y="2540"/>
                    <a:pt x="1767148" y="2540"/>
                  </a:cubicBezTo>
                  <a:cubicBezTo>
                    <a:pt x="1849917" y="1270"/>
                    <a:pt x="1930667" y="0"/>
                    <a:pt x="2013436" y="0"/>
                  </a:cubicBezTo>
                  <a:cubicBezTo>
                    <a:pt x="2047755" y="0"/>
                    <a:pt x="2084092" y="2540"/>
                    <a:pt x="2118411" y="2540"/>
                  </a:cubicBezTo>
                  <a:cubicBezTo>
                    <a:pt x="2213293" y="3810"/>
                    <a:pt x="2310193" y="5080"/>
                    <a:pt x="2405074" y="7620"/>
                  </a:cubicBezTo>
                  <a:cubicBezTo>
                    <a:pt x="2455543" y="8890"/>
                    <a:pt x="2506012" y="12700"/>
                    <a:pt x="2556481" y="16510"/>
                  </a:cubicBezTo>
                  <a:cubicBezTo>
                    <a:pt x="2568593" y="16510"/>
                    <a:pt x="2580706" y="16510"/>
                    <a:pt x="2590800" y="16510"/>
                  </a:cubicBezTo>
                  <a:cubicBezTo>
                    <a:pt x="2605292" y="17780"/>
                    <a:pt x="2614182" y="20320"/>
                    <a:pt x="2624342" y="21590"/>
                  </a:cubicBezTo>
                  <a:moveTo>
                    <a:pt x="2634502" y="808983"/>
                  </a:moveTo>
                  <a:cubicBezTo>
                    <a:pt x="2635772" y="792473"/>
                    <a:pt x="2637042" y="779773"/>
                    <a:pt x="2637042" y="767073"/>
                  </a:cubicBezTo>
                  <a:cubicBezTo>
                    <a:pt x="2635772" y="733769"/>
                    <a:pt x="2634502" y="704063"/>
                    <a:pt x="2634502" y="672114"/>
                  </a:cubicBezTo>
                  <a:cubicBezTo>
                    <a:pt x="2634502" y="657541"/>
                    <a:pt x="2637042" y="642968"/>
                    <a:pt x="2635772" y="628395"/>
                  </a:cubicBezTo>
                  <a:cubicBezTo>
                    <a:pt x="2635772" y="614943"/>
                    <a:pt x="2634502" y="600931"/>
                    <a:pt x="2633232" y="587479"/>
                  </a:cubicBezTo>
                  <a:cubicBezTo>
                    <a:pt x="2628152" y="566741"/>
                    <a:pt x="2616722" y="137399"/>
                    <a:pt x="2616722" y="116661"/>
                  </a:cubicBezTo>
                  <a:cubicBezTo>
                    <a:pt x="2614182" y="99285"/>
                    <a:pt x="2611642" y="81349"/>
                    <a:pt x="2609102" y="63500"/>
                  </a:cubicBezTo>
                  <a:cubicBezTo>
                    <a:pt x="2607832" y="44450"/>
                    <a:pt x="2606562" y="43180"/>
                    <a:pt x="2584743" y="41910"/>
                  </a:cubicBezTo>
                  <a:cubicBezTo>
                    <a:pt x="2578687" y="41910"/>
                    <a:pt x="2574650" y="41910"/>
                    <a:pt x="2568593" y="40640"/>
                  </a:cubicBezTo>
                  <a:cubicBezTo>
                    <a:pt x="2518125" y="36830"/>
                    <a:pt x="2465637" y="31750"/>
                    <a:pt x="2415168" y="30480"/>
                  </a:cubicBezTo>
                  <a:cubicBezTo>
                    <a:pt x="2292024" y="26670"/>
                    <a:pt x="2166861" y="25400"/>
                    <a:pt x="2043717" y="22860"/>
                  </a:cubicBezTo>
                  <a:cubicBezTo>
                    <a:pt x="2025549" y="22860"/>
                    <a:pt x="2005361" y="22860"/>
                    <a:pt x="1987192" y="22860"/>
                  </a:cubicBezTo>
                  <a:cubicBezTo>
                    <a:pt x="1956911" y="22860"/>
                    <a:pt x="1926630" y="22860"/>
                    <a:pt x="1898367" y="22860"/>
                  </a:cubicBezTo>
                  <a:cubicBezTo>
                    <a:pt x="1833767" y="22860"/>
                    <a:pt x="1769167" y="22860"/>
                    <a:pt x="1706586" y="24130"/>
                  </a:cubicBezTo>
                  <a:cubicBezTo>
                    <a:pt x="1652079" y="25400"/>
                    <a:pt x="733546" y="29210"/>
                    <a:pt x="679040" y="29210"/>
                  </a:cubicBezTo>
                  <a:cubicBezTo>
                    <a:pt x="590214" y="29210"/>
                    <a:pt x="501389" y="26670"/>
                    <a:pt x="412564" y="33020"/>
                  </a:cubicBezTo>
                  <a:cubicBezTo>
                    <a:pt x="366133" y="36830"/>
                    <a:pt x="321720" y="36830"/>
                    <a:pt x="277308" y="38100"/>
                  </a:cubicBezTo>
                  <a:cubicBezTo>
                    <a:pt x="200595" y="41910"/>
                    <a:pt x="123882" y="45720"/>
                    <a:pt x="49530" y="50800"/>
                  </a:cubicBezTo>
                  <a:cubicBezTo>
                    <a:pt x="36830" y="50800"/>
                    <a:pt x="34290" y="53340"/>
                    <a:pt x="33020" y="66216"/>
                  </a:cubicBezTo>
                  <a:cubicBezTo>
                    <a:pt x="31750" y="76305"/>
                    <a:pt x="31750" y="86394"/>
                    <a:pt x="30480" y="96483"/>
                  </a:cubicBezTo>
                  <a:cubicBezTo>
                    <a:pt x="29210" y="113298"/>
                    <a:pt x="26670" y="129552"/>
                    <a:pt x="25400" y="146367"/>
                  </a:cubicBezTo>
                  <a:cubicBezTo>
                    <a:pt x="20320" y="164303"/>
                    <a:pt x="26670" y="602612"/>
                    <a:pt x="29210" y="620548"/>
                  </a:cubicBezTo>
                  <a:cubicBezTo>
                    <a:pt x="29210" y="639605"/>
                    <a:pt x="29210" y="659223"/>
                    <a:pt x="30480" y="678280"/>
                  </a:cubicBezTo>
                  <a:cubicBezTo>
                    <a:pt x="30480" y="692292"/>
                    <a:pt x="33020" y="706305"/>
                    <a:pt x="33020" y="720317"/>
                  </a:cubicBezTo>
                  <a:cubicBezTo>
                    <a:pt x="33020" y="735450"/>
                    <a:pt x="33020" y="750584"/>
                    <a:pt x="31750" y="767073"/>
                  </a:cubicBezTo>
                  <a:cubicBezTo>
                    <a:pt x="31750" y="770883"/>
                    <a:pt x="31750" y="773423"/>
                    <a:pt x="31750" y="777233"/>
                  </a:cubicBezTo>
                  <a:cubicBezTo>
                    <a:pt x="31750" y="787393"/>
                    <a:pt x="35560" y="791203"/>
                    <a:pt x="44450" y="791203"/>
                  </a:cubicBezTo>
                  <a:cubicBezTo>
                    <a:pt x="65338" y="791203"/>
                    <a:pt x="93601" y="792473"/>
                    <a:pt x="119845" y="792473"/>
                  </a:cubicBezTo>
                  <a:cubicBezTo>
                    <a:pt x="158201" y="792473"/>
                    <a:pt x="198576" y="789933"/>
                    <a:pt x="236932" y="792473"/>
                  </a:cubicBezTo>
                  <a:cubicBezTo>
                    <a:pt x="299514" y="796283"/>
                    <a:pt x="362095" y="798823"/>
                    <a:pt x="424677" y="797553"/>
                  </a:cubicBezTo>
                  <a:cubicBezTo>
                    <a:pt x="465052" y="796283"/>
                    <a:pt x="503408" y="798823"/>
                    <a:pt x="543783" y="798823"/>
                  </a:cubicBezTo>
                  <a:cubicBezTo>
                    <a:pt x="602327" y="798823"/>
                    <a:pt x="660871" y="797553"/>
                    <a:pt x="719415" y="798823"/>
                  </a:cubicBezTo>
                  <a:cubicBezTo>
                    <a:pt x="806221" y="800093"/>
                    <a:pt x="1759073" y="789933"/>
                    <a:pt x="1847898" y="792473"/>
                  </a:cubicBezTo>
                  <a:cubicBezTo>
                    <a:pt x="1886255" y="793743"/>
                    <a:pt x="1924611" y="795013"/>
                    <a:pt x="1960948" y="795013"/>
                  </a:cubicBezTo>
                  <a:cubicBezTo>
                    <a:pt x="2027567" y="797553"/>
                    <a:pt x="2092167" y="793743"/>
                    <a:pt x="2158786" y="797553"/>
                  </a:cubicBezTo>
                  <a:cubicBezTo>
                    <a:pt x="2213293" y="800093"/>
                    <a:pt x="2267799" y="800093"/>
                    <a:pt x="2322305" y="802633"/>
                  </a:cubicBezTo>
                  <a:cubicBezTo>
                    <a:pt x="2403056" y="806443"/>
                    <a:pt x="2483806" y="808983"/>
                    <a:pt x="2564556" y="810253"/>
                  </a:cubicBezTo>
                  <a:cubicBezTo>
                    <a:pt x="2594837" y="810253"/>
                    <a:pt x="2614182" y="808983"/>
                    <a:pt x="2634502" y="808983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0" name="Freeform 30"/>
          <p:cNvSpPr/>
          <p:nvPr/>
        </p:nvSpPr>
        <p:spPr>
          <a:xfrm>
            <a:off x="17144444" y="7470840"/>
            <a:ext cx="918922" cy="1979724"/>
          </a:xfrm>
          <a:custGeom>
            <a:avLst/>
            <a:gdLst/>
            <a:ahLst/>
            <a:cxnLst/>
            <a:rect l="l" t="t" r="r" b="b"/>
            <a:pathLst>
              <a:path w="918922" h="1979724">
                <a:moveTo>
                  <a:pt x="0" y="0"/>
                </a:moveTo>
                <a:lnTo>
                  <a:pt x="918922" y="0"/>
                </a:lnTo>
                <a:lnTo>
                  <a:pt x="918922" y="1979724"/>
                </a:lnTo>
                <a:lnTo>
                  <a:pt x="0" y="1979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773512">
            <a:off x="17073595" y="6759835"/>
            <a:ext cx="488710" cy="826570"/>
          </a:xfrm>
          <a:custGeom>
            <a:avLst/>
            <a:gdLst/>
            <a:ahLst/>
            <a:cxnLst/>
            <a:rect l="l" t="t" r="r" b="b"/>
            <a:pathLst>
              <a:path w="488710" h="826570">
                <a:moveTo>
                  <a:pt x="0" y="0"/>
                </a:moveTo>
                <a:lnTo>
                  <a:pt x="488710" y="0"/>
                </a:lnTo>
                <a:lnTo>
                  <a:pt x="488710" y="826570"/>
                </a:lnTo>
                <a:lnTo>
                  <a:pt x="0" y="826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657" r="657"/>
          <a:stretch>
            <a:fillRect/>
          </a:stretch>
        </p:blipFill>
        <p:spPr>
          <a:xfrm>
            <a:off x="12322928" y="5762625"/>
            <a:ext cx="4741703" cy="2702771"/>
          </a:xfrm>
          <a:prstGeom prst="rect">
            <a:avLst/>
          </a:prstGeom>
        </p:spPr>
      </p:pic>
      <p:pic>
        <p:nvPicPr>
          <p:cNvPr id="33" name="Picture 3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 l="657" r="657"/>
          <a:stretch>
            <a:fillRect/>
          </a:stretch>
        </p:blipFill>
        <p:spPr>
          <a:xfrm>
            <a:off x="6690117" y="5707685"/>
            <a:ext cx="4934477" cy="2812652"/>
          </a:xfrm>
          <a:prstGeom prst="rect">
            <a:avLst/>
          </a:prstGeom>
        </p:spPr>
      </p:pic>
      <p:pic>
        <p:nvPicPr>
          <p:cNvPr id="34" name="Picture 3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rcRect l="657" r="657"/>
          <a:stretch>
            <a:fillRect/>
          </a:stretch>
        </p:blipFill>
        <p:spPr>
          <a:xfrm>
            <a:off x="1133475" y="5788311"/>
            <a:ext cx="4858977" cy="2769617"/>
          </a:xfrm>
          <a:prstGeom prst="rect">
            <a:avLst/>
          </a:prstGeom>
        </p:spPr>
      </p:pic>
      <p:sp>
        <p:nvSpPr>
          <p:cNvPr id="35" name="Freeform 35"/>
          <p:cNvSpPr/>
          <p:nvPr/>
        </p:nvSpPr>
        <p:spPr>
          <a:xfrm>
            <a:off x="275311" y="8465396"/>
            <a:ext cx="890370" cy="1489120"/>
          </a:xfrm>
          <a:custGeom>
            <a:avLst/>
            <a:gdLst/>
            <a:ahLst/>
            <a:cxnLst/>
            <a:rect l="l" t="t" r="r" b="b"/>
            <a:pathLst>
              <a:path w="890370" h="1489120">
                <a:moveTo>
                  <a:pt x="0" y="0"/>
                </a:moveTo>
                <a:lnTo>
                  <a:pt x="890370" y="0"/>
                </a:lnTo>
                <a:lnTo>
                  <a:pt x="890370" y="1489120"/>
                </a:lnTo>
                <a:lnTo>
                  <a:pt x="0" y="14891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0208777" y="896095"/>
            <a:ext cx="2268156" cy="2609576"/>
          </a:xfrm>
          <a:custGeom>
            <a:avLst/>
            <a:gdLst/>
            <a:ahLst/>
            <a:cxnLst/>
            <a:rect l="l" t="t" r="r" b="b"/>
            <a:pathLst>
              <a:path w="2268156" h="2609576">
                <a:moveTo>
                  <a:pt x="0" y="0"/>
                </a:moveTo>
                <a:lnTo>
                  <a:pt x="2268157" y="0"/>
                </a:lnTo>
                <a:lnTo>
                  <a:pt x="2268157" y="2609576"/>
                </a:lnTo>
                <a:lnTo>
                  <a:pt x="0" y="26095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 rot="345452">
            <a:off x="14029701" y="1816157"/>
            <a:ext cx="1414463" cy="2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99"/>
              </a:lnSpc>
            </a:pPr>
            <a:r>
              <a:rPr lang="en-US" sz="1499">
                <a:solidFill>
                  <a:srgbClr val="000000"/>
                </a:solidFill>
                <a:latin typeface="Gloria Hallelujah"/>
              </a:rPr>
              <a:t>Problem</a:t>
            </a:r>
          </a:p>
        </p:txBody>
      </p:sp>
      <p:sp>
        <p:nvSpPr>
          <p:cNvPr id="38" name="TextBox 38"/>
          <p:cNvSpPr txBox="1"/>
          <p:nvPr/>
        </p:nvSpPr>
        <p:spPr>
          <a:xfrm rot="-87429">
            <a:off x="15864524" y="1714398"/>
            <a:ext cx="1414463" cy="2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99"/>
              </a:lnSpc>
            </a:pPr>
            <a:r>
              <a:rPr lang="en-US" sz="1499">
                <a:solidFill>
                  <a:srgbClr val="000000"/>
                </a:solidFill>
                <a:latin typeface="Gloria Hallelujah"/>
              </a:rPr>
              <a:t>Rozwiązanie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8700" y="1112144"/>
            <a:ext cx="7561879" cy="739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</a:pPr>
            <a:r>
              <a:rPr lang="en-US" sz="6500" spc="-65">
                <a:solidFill>
                  <a:srgbClr val="000000"/>
                </a:solidFill>
                <a:latin typeface="Gloria Hallelujah"/>
              </a:rPr>
              <a:t>Zadanie nr 3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28700" y="2048139"/>
            <a:ext cx="9594616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Caveat"/>
              </a:rPr>
              <a:t>Praca w grupach 4-osobowych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31511" y="3834352"/>
            <a:ext cx="4157329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Gloria Hallelujah"/>
              </a:rPr>
              <a:t>Problem 1</a:t>
            </a:r>
          </a:p>
          <a:p>
            <a:pPr algn="ctr">
              <a:lnSpc>
                <a:spcPts val="3360"/>
              </a:lnSpc>
            </a:pPr>
            <a:endParaRPr lang="en-US" sz="2800">
              <a:solidFill>
                <a:srgbClr val="FFFFFF"/>
              </a:solidFill>
              <a:latin typeface="Gloria Hallelujah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2400014" y="3834352"/>
            <a:ext cx="4587532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Gloria Hallelujah"/>
              </a:rPr>
              <a:t>Problem 3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910723" y="3834352"/>
            <a:ext cx="449326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Gloria Hallelujah"/>
              </a:rPr>
              <a:t>Problem 2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636913" y="4276960"/>
            <a:ext cx="388937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Caveat"/>
              </a:rPr>
              <a:t>Korzystanie z telefonu podczas lekcji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921986" y="4276960"/>
            <a:ext cx="442087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Caveat"/>
              </a:rPr>
              <a:t>Korzystanie z telefonu podczas spotkania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374970" y="4196302"/>
            <a:ext cx="4858385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Caveat"/>
              </a:rPr>
              <a:t>Korzystanie z telefonu podczas przechodzenia 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Caveat"/>
              </a:rPr>
              <a:t>przez pasy dla pieszych 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15186690" y="9436304"/>
            <a:ext cx="2767251" cy="555391"/>
            <a:chOff x="0" y="0"/>
            <a:chExt cx="3689667" cy="740522"/>
          </a:xfrm>
        </p:grpSpPr>
        <p:sp>
          <p:nvSpPr>
            <p:cNvPr id="48" name="Freeform 48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21" action="ppaction://hlinksldjump"/>
                </a:rPr>
                <a:t>Powrót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21" action="ppaction://hlinksldjump"/>
                </a:rPr>
                <a:t> do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21" action="ppaction://hlinksldjump"/>
                </a:rPr>
                <a:t>spisu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21" action="ppaction://hlinksldjump"/>
                </a:rPr>
                <a:t>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21" action="ppaction://hlinksldjump"/>
                </a:rPr>
                <a:t>treści</a:t>
              </a:r>
              <a:endParaRPr lang="en-US" sz="1599" u="sng" dirty="0">
                <a:solidFill>
                  <a:srgbClr val="000000"/>
                </a:solidFill>
                <a:latin typeface="Gloria Hallelujah"/>
                <a:hlinkClick r:id="rId21" action="ppaction://hlinksldjump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100000">
                <p:cTn id="4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467377" y="5231579"/>
            <a:ext cx="4908947" cy="4102388"/>
            <a:chOff x="0" y="0"/>
            <a:chExt cx="2432060" cy="2032463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409200" cy="2004523"/>
            </a:xfrm>
            <a:custGeom>
              <a:avLst/>
              <a:gdLst/>
              <a:ahLst/>
              <a:cxnLst/>
              <a:rect l="l" t="t" r="r" b="b"/>
              <a:pathLst>
                <a:path w="2409200" h="2004523">
                  <a:moveTo>
                    <a:pt x="2409200" y="2004523"/>
                  </a:moveTo>
                  <a:lnTo>
                    <a:pt x="0" y="1996903"/>
                  </a:lnTo>
                  <a:lnTo>
                    <a:pt x="0" y="708448"/>
                  </a:lnTo>
                  <a:lnTo>
                    <a:pt x="17780" y="19050"/>
                  </a:lnTo>
                  <a:lnTo>
                    <a:pt x="1199224" y="0"/>
                  </a:lnTo>
                  <a:lnTo>
                    <a:pt x="2390150" y="5080"/>
                  </a:lnTo>
                  <a:lnTo>
                    <a:pt x="2409200" y="2004523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438410" cy="2031193"/>
            </a:xfrm>
            <a:custGeom>
              <a:avLst/>
              <a:gdLst/>
              <a:ahLst/>
              <a:cxnLst/>
              <a:rect l="l" t="t" r="r" b="b"/>
              <a:pathLst>
                <a:path w="2438410" h="2031193">
                  <a:moveTo>
                    <a:pt x="2404120" y="21590"/>
                  </a:moveTo>
                  <a:cubicBezTo>
                    <a:pt x="2405390" y="34290"/>
                    <a:pt x="2405390" y="44450"/>
                    <a:pt x="2406660" y="54610"/>
                  </a:cubicBezTo>
                  <a:cubicBezTo>
                    <a:pt x="2409200" y="93820"/>
                    <a:pt x="2410470" y="136505"/>
                    <a:pt x="2413010" y="177667"/>
                  </a:cubicBezTo>
                  <a:cubicBezTo>
                    <a:pt x="2413010" y="237122"/>
                    <a:pt x="2425710" y="1409453"/>
                    <a:pt x="2432060" y="1468908"/>
                  </a:cubicBezTo>
                  <a:cubicBezTo>
                    <a:pt x="2438410" y="1558853"/>
                    <a:pt x="2434600" y="1650322"/>
                    <a:pt x="2434600" y="1740267"/>
                  </a:cubicBezTo>
                  <a:cubicBezTo>
                    <a:pt x="2434600" y="1819540"/>
                    <a:pt x="2435870" y="1892716"/>
                    <a:pt x="2437140" y="1970233"/>
                  </a:cubicBezTo>
                  <a:cubicBezTo>
                    <a:pt x="2437140" y="1991823"/>
                    <a:pt x="2437140" y="2005793"/>
                    <a:pt x="2437140" y="2029923"/>
                  </a:cubicBezTo>
                  <a:cubicBezTo>
                    <a:pt x="2414280" y="2029923"/>
                    <a:pt x="2393960" y="2031193"/>
                    <a:pt x="2371292" y="2029923"/>
                  </a:cubicBezTo>
                  <a:cubicBezTo>
                    <a:pt x="2251425" y="2024843"/>
                    <a:pt x="2129714" y="2031193"/>
                    <a:pt x="2009847" y="2026113"/>
                  </a:cubicBezTo>
                  <a:cubicBezTo>
                    <a:pt x="1937927" y="2022303"/>
                    <a:pt x="1867851" y="2024843"/>
                    <a:pt x="1795931" y="2022303"/>
                  </a:cubicBezTo>
                  <a:cubicBezTo>
                    <a:pt x="1762737" y="2021033"/>
                    <a:pt x="1729544" y="2019763"/>
                    <a:pt x="1696350" y="2018493"/>
                  </a:cubicBezTo>
                  <a:cubicBezTo>
                    <a:pt x="1676065" y="2018493"/>
                    <a:pt x="1657623" y="2019763"/>
                    <a:pt x="1637338" y="2019763"/>
                  </a:cubicBezTo>
                  <a:cubicBezTo>
                    <a:pt x="1585703" y="2018493"/>
                    <a:pt x="1443707" y="2019763"/>
                    <a:pt x="1392072" y="2018493"/>
                  </a:cubicBezTo>
                  <a:cubicBezTo>
                    <a:pt x="1355190" y="2017223"/>
                    <a:pt x="617549" y="2026113"/>
                    <a:pt x="580666" y="2024843"/>
                  </a:cubicBezTo>
                  <a:cubicBezTo>
                    <a:pt x="571446" y="2024843"/>
                    <a:pt x="560381" y="2026113"/>
                    <a:pt x="551161" y="2026113"/>
                  </a:cubicBezTo>
                  <a:cubicBezTo>
                    <a:pt x="529031" y="2026113"/>
                    <a:pt x="508746" y="2027383"/>
                    <a:pt x="486617" y="2027383"/>
                  </a:cubicBezTo>
                  <a:cubicBezTo>
                    <a:pt x="431294" y="2027383"/>
                    <a:pt x="377815" y="2026113"/>
                    <a:pt x="322492" y="2024843"/>
                  </a:cubicBezTo>
                  <a:cubicBezTo>
                    <a:pt x="289298" y="2023573"/>
                    <a:pt x="256104" y="2022303"/>
                    <a:pt x="224754" y="2021033"/>
                  </a:cubicBezTo>
                  <a:cubicBezTo>
                    <a:pt x="165743" y="2019763"/>
                    <a:pt x="106732" y="2018493"/>
                    <a:pt x="48260" y="2018493"/>
                  </a:cubicBezTo>
                  <a:cubicBezTo>
                    <a:pt x="38100" y="2018493"/>
                    <a:pt x="29210" y="2018493"/>
                    <a:pt x="19050" y="2017223"/>
                  </a:cubicBezTo>
                  <a:cubicBezTo>
                    <a:pt x="10160" y="2015953"/>
                    <a:pt x="5080" y="2009603"/>
                    <a:pt x="7620" y="2000713"/>
                  </a:cubicBezTo>
                  <a:cubicBezTo>
                    <a:pt x="16510" y="1968940"/>
                    <a:pt x="12700" y="1930828"/>
                    <a:pt x="11430" y="1891191"/>
                  </a:cubicBezTo>
                  <a:cubicBezTo>
                    <a:pt x="10160" y="1810393"/>
                    <a:pt x="6350" y="1731120"/>
                    <a:pt x="7620" y="1650322"/>
                  </a:cubicBezTo>
                  <a:cubicBezTo>
                    <a:pt x="5080" y="1549706"/>
                    <a:pt x="0" y="304199"/>
                    <a:pt x="7620" y="202058"/>
                  </a:cubicBezTo>
                  <a:cubicBezTo>
                    <a:pt x="8890" y="182240"/>
                    <a:pt x="7620" y="160897"/>
                    <a:pt x="8890" y="141079"/>
                  </a:cubicBezTo>
                  <a:cubicBezTo>
                    <a:pt x="10160" y="109065"/>
                    <a:pt x="12700" y="740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29" y="30480"/>
                    <a:pt x="90135" y="29210"/>
                  </a:cubicBezTo>
                  <a:cubicBezTo>
                    <a:pt x="139925" y="25400"/>
                    <a:pt x="189716" y="22860"/>
                    <a:pt x="241351" y="20320"/>
                  </a:cubicBezTo>
                  <a:cubicBezTo>
                    <a:pt x="276389" y="17780"/>
                    <a:pt x="311427" y="16510"/>
                    <a:pt x="344621" y="13970"/>
                  </a:cubicBezTo>
                  <a:cubicBezTo>
                    <a:pt x="377815" y="11430"/>
                    <a:pt x="412853" y="8890"/>
                    <a:pt x="446047" y="8890"/>
                  </a:cubicBezTo>
                  <a:cubicBezTo>
                    <a:pt x="482929" y="7620"/>
                    <a:pt x="519811" y="10160"/>
                    <a:pt x="556693" y="8890"/>
                  </a:cubicBezTo>
                  <a:cubicBezTo>
                    <a:pt x="602796" y="8890"/>
                    <a:pt x="1438175" y="6350"/>
                    <a:pt x="1484278" y="5080"/>
                  </a:cubicBezTo>
                  <a:cubicBezTo>
                    <a:pt x="1528536" y="3810"/>
                    <a:pt x="1572795" y="2540"/>
                    <a:pt x="1618897" y="2540"/>
                  </a:cubicBezTo>
                  <a:cubicBezTo>
                    <a:pt x="1694506" y="1270"/>
                    <a:pt x="1768270" y="0"/>
                    <a:pt x="1843878" y="0"/>
                  </a:cubicBezTo>
                  <a:cubicBezTo>
                    <a:pt x="1875228" y="0"/>
                    <a:pt x="1908422" y="2540"/>
                    <a:pt x="1939771" y="2540"/>
                  </a:cubicBezTo>
                  <a:cubicBezTo>
                    <a:pt x="2026444" y="3810"/>
                    <a:pt x="2114961" y="5080"/>
                    <a:pt x="2201634" y="7620"/>
                  </a:cubicBezTo>
                  <a:cubicBezTo>
                    <a:pt x="2247737" y="8890"/>
                    <a:pt x="2293840" y="12700"/>
                    <a:pt x="2339942" y="16510"/>
                  </a:cubicBezTo>
                  <a:cubicBezTo>
                    <a:pt x="2351007" y="16510"/>
                    <a:pt x="2362071" y="16510"/>
                    <a:pt x="2371292" y="16510"/>
                  </a:cubicBezTo>
                  <a:cubicBezTo>
                    <a:pt x="2385070" y="17780"/>
                    <a:pt x="2393960" y="20320"/>
                    <a:pt x="2404120" y="21590"/>
                  </a:cubicBezTo>
                  <a:moveTo>
                    <a:pt x="2414280" y="2013413"/>
                  </a:moveTo>
                  <a:cubicBezTo>
                    <a:pt x="2415550" y="1996903"/>
                    <a:pt x="2416820" y="1984203"/>
                    <a:pt x="2416820" y="1971503"/>
                  </a:cubicBezTo>
                  <a:cubicBezTo>
                    <a:pt x="2415550" y="1885093"/>
                    <a:pt x="2414280" y="1804295"/>
                    <a:pt x="2414280" y="1717400"/>
                  </a:cubicBezTo>
                  <a:cubicBezTo>
                    <a:pt x="2414280" y="1677763"/>
                    <a:pt x="2416820" y="1638126"/>
                    <a:pt x="2415550" y="1598490"/>
                  </a:cubicBezTo>
                  <a:cubicBezTo>
                    <a:pt x="2415550" y="1561902"/>
                    <a:pt x="2414280" y="1523790"/>
                    <a:pt x="2413010" y="1487202"/>
                  </a:cubicBezTo>
                  <a:cubicBezTo>
                    <a:pt x="2407930" y="1430796"/>
                    <a:pt x="2396500" y="263038"/>
                    <a:pt x="2396500" y="206632"/>
                  </a:cubicBezTo>
                  <a:cubicBezTo>
                    <a:pt x="2393960" y="159373"/>
                    <a:pt x="2391420" y="110589"/>
                    <a:pt x="2388880" y="63500"/>
                  </a:cubicBezTo>
                  <a:cubicBezTo>
                    <a:pt x="2387610" y="44450"/>
                    <a:pt x="2386340" y="43180"/>
                    <a:pt x="2365760" y="41910"/>
                  </a:cubicBezTo>
                  <a:cubicBezTo>
                    <a:pt x="2360227" y="41910"/>
                    <a:pt x="2356539" y="41910"/>
                    <a:pt x="2351007" y="40640"/>
                  </a:cubicBezTo>
                  <a:cubicBezTo>
                    <a:pt x="2304904" y="36830"/>
                    <a:pt x="2256957" y="31750"/>
                    <a:pt x="2210855" y="30480"/>
                  </a:cubicBezTo>
                  <a:cubicBezTo>
                    <a:pt x="2098365" y="26670"/>
                    <a:pt x="1984030" y="25400"/>
                    <a:pt x="1871540" y="22860"/>
                  </a:cubicBezTo>
                  <a:cubicBezTo>
                    <a:pt x="1854943" y="22860"/>
                    <a:pt x="1836502" y="22860"/>
                    <a:pt x="1819905" y="22860"/>
                  </a:cubicBezTo>
                  <a:cubicBezTo>
                    <a:pt x="1792243" y="22860"/>
                    <a:pt x="1764582" y="22860"/>
                    <a:pt x="1738764" y="22860"/>
                  </a:cubicBezTo>
                  <a:cubicBezTo>
                    <a:pt x="1679753" y="22860"/>
                    <a:pt x="1620741" y="22860"/>
                    <a:pt x="1563574" y="24130"/>
                  </a:cubicBezTo>
                  <a:cubicBezTo>
                    <a:pt x="1513783" y="25400"/>
                    <a:pt x="674716" y="29210"/>
                    <a:pt x="624925" y="29210"/>
                  </a:cubicBezTo>
                  <a:cubicBezTo>
                    <a:pt x="543784" y="29210"/>
                    <a:pt x="462644" y="26670"/>
                    <a:pt x="381503" y="33020"/>
                  </a:cubicBezTo>
                  <a:cubicBezTo>
                    <a:pt x="339089" y="36830"/>
                    <a:pt x="298518" y="36830"/>
                    <a:pt x="257948" y="38100"/>
                  </a:cubicBezTo>
                  <a:cubicBezTo>
                    <a:pt x="187872" y="41910"/>
                    <a:pt x="117796" y="45720"/>
                    <a:pt x="49530" y="50800"/>
                  </a:cubicBezTo>
                  <a:cubicBezTo>
                    <a:pt x="36830" y="50800"/>
                    <a:pt x="34290" y="53340"/>
                    <a:pt x="33020" y="69428"/>
                  </a:cubicBezTo>
                  <a:cubicBezTo>
                    <a:pt x="31750" y="96869"/>
                    <a:pt x="31750" y="124310"/>
                    <a:pt x="30480" y="151750"/>
                  </a:cubicBezTo>
                  <a:cubicBezTo>
                    <a:pt x="29210" y="197485"/>
                    <a:pt x="26670" y="241695"/>
                    <a:pt x="25400" y="287430"/>
                  </a:cubicBezTo>
                  <a:cubicBezTo>
                    <a:pt x="20320" y="336213"/>
                    <a:pt x="26670" y="1528363"/>
                    <a:pt x="29210" y="1577147"/>
                  </a:cubicBezTo>
                  <a:cubicBezTo>
                    <a:pt x="29210" y="1628979"/>
                    <a:pt x="29210" y="1682336"/>
                    <a:pt x="30480" y="1734169"/>
                  </a:cubicBezTo>
                  <a:cubicBezTo>
                    <a:pt x="30480" y="1772281"/>
                    <a:pt x="33020" y="1810393"/>
                    <a:pt x="33020" y="1848506"/>
                  </a:cubicBezTo>
                  <a:cubicBezTo>
                    <a:pt x="33020" y="1889667"/>
                    <a:pt x="33020" y="1930828"/>
                    <a:pt x="31750" y="1971503"/>
                  </a:cubicBezTo>
                  <a:cubicBezTo>
                    <a:pt x="31750" y="1975313"/>
                    <a:pt x="31750" y="1977853"/>
                    <a:pt x="31750" y="1981663"/>
                  </a:cubicBezTo>
                  <a:cubicBezTo>
                    <a:pt x="31750" y="1991823"/>
                    <a:pt x="35560" y="1995633"/>
                    <a:pt x="44450" y="1995633"/>
                  </a:cubicBezTo>
                  <a:cubicBezTo>
                    <a:pt x="64317" y="1995633"/>
                    <a:pt x="90135" y="1996903"/>
                    <a:pt x="114108" y="1996903"/>
                  </a:cubicBezTo>
                  <a:cubicBezTo>
                    <a:pt x="149146" y="1996903"/>
                    <a:pt x="186028" y="1994363"/>
                    <a:pt x="221066" y="1996903"/>
                  </a:cubicBezTo>
                  <a:cubicBezTo>
                    <a:pt x="278233" y="2000713"/>
                    <a:pt x="335401" y="2003253"/>
                    <a:pt x="392568" y="2001983"/>
                  </a:cubicBezTo>
                  <a:cubicBezTo>
                    <a:pt x="429450" y="2000713"/>
                    <a:pt x="464488" y="2003253"/>
                    <a:pt x="501370" y="2003253"/>
                  </a:cubicBezTo>
                  <a:cubicBezTo>
                    <a:pt x="554849" y="2003253"/>
                    <a:pt x="608328" y="2001983"/>
                    <a:pt x="661807" y="2003253"/>
                  </a:cubicBezTo>
                  <a:cubicBezTo>
                    <a:pt x="741104" y="2004523"/>
                    <a:pt x="1611521" y="1994363"/>
                    <a:pt x="1692662" y="1996903"/>
                  </a:cubicBezTo>
                  <a:cubicBezTo>
                    <a:pt x="1727700" y="1998173"/>
                    <a:pt x="1762737" y="1999443"/>
                    <a:pt x="1795931" y="1999443"/>
                  </a:cubicBezTo>
                  <a:cubicBezTo>
                    <a:pt x="1856787" y="2001983"/>
                    <a:pt x="1915798" y="1998173"/>
                    <a:pt x="1976654" y="2001983"/>
                  </a:cubicBezTo>
                  <a:cubicBezTo>
                    <a:pt x="2026444" y="2004523"/>
                    <a:pt x="2076235" y="2004523"/>
                    <a:pt x="2126026" y="2007063"/>
                  </a:cubicBezTo>
                  <a:cubicBezTo>
                    <a:pt x="2199790" y="2010873"/>
                    <a:pt x="2273554" y="2013413"/>
                    <a:pt x="2347319" y="2014683"/>
                  </a:cubicBezTo>
                  <a:cubicBezTo>
                    <a:pt x="2374980" y="2014683"/>
                    <a:pt x="2393960" y="2013413"/>
                    <a:pt x="2414280" y="2013413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550588" y="953033"/>
            <a:ext cx="4908947" cy="4018738"/>
            <a:chOff x="0" y="0"/>
            <a:chExt cx="2432060" cy="1991020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409200" cy="1963080"/>
            </a:xfrm>
            <a:custGeom>
              <a:avLst/>
              <a:gdLst/>
              <a:ahLst/>
              <a:cxnLst/>
              <a:rect l="l" t="t" r="r" b="b"/>
              <a:pathLst>
                <a:path w="2409200" h="1963080">
                  <a:moveTo>
                    <a:pt x="2409200" y="1963080"/>
                  </a:moveTo>
                  <a:lnTo>
                    <a:pt x="0" y="1955460"/>
                  </a:lnTo>
                  <a:lnTo>
                    <a:pt x="0" y="694074"/>
                  </a:lnTo>
                  <a:lnTo>
                    <a:pt x="17780" y="19050"/>
                  </a:lnTo>
                  <a:lnTo>
                    <a:pt x="1199224" y="0"/>
                  </a:lnTo>
                  <a:lnTo>
                    <a:pt x="2390150" y="5080"/>
                  </a:lnTo>
                  <a:lnTo>
                    <a:pt x="2409200" y="196308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438410" cy="1989750"/>
            </a:xfrm>
            <a:custGeom>
              <a:avLst/>
              <a:gdLst/>
              <a:ahLst/>
              <a:cxnLst/>
              <a:rect l="l" t="t" r="r" b="b"/>
              <a:pathLst>
                <a:path w="2438410" h="1989750">
                  <a:moveTo>
                    <a:pt x="2404120" y="21590"/>
                  </a:moveTo>
                  <a:cubicBezTo>
                    <a:pt x="2405390" y="34290"/>
                    <a:pt x="2405390" y="44450"/>
                    <a:pt x="2406660" y="54610"/>
                  </a:cubicBezTo>
                  <a:cubicBezTo>
                    <a:pt x="2409200" y="93179"/>
                    <a:pt x="2410470" y="134935"/>
                    <a:pt x="2413010" y="175201"/>
                  </a:cubicBezTo>
                  <a:cubicBezTo>
                    <a:pt x="2413010" y="233362"/>
                    <a:pt x="2425710" y="1380186"/>
                    <a:pt x="2432060" y="1438348"/>
                  </a:cubicBezTo>
                  <a:cubicBezTo>
                    <a:pt x="2438410" y="1526335"/>
                    <a:pt x="2434600" y="1615814"/>
                    <a:pt x="2434600" y="1703802"/>
                  </a:cubicBezTo>
                  <a:cubicBezTo>
                    <a:pt x="2434600" y="1781351"/>
                    <a:pt x="2435870" y="1852934"/>
                    <a:pt x="2437140" y="1928790"/>
                  </a:cubicBezTo>
                  <a:cubicBezTo>
                    <a:pt x="2437140" y="1950380"/>
                    <a:pt x="2437140" y="1964350"/>
                    <a:pt x="2437140" y="1988480"/>
                  </a:cubicBezTo>
                  <a:cubicBezTo>
                    <a:pt x="2414280" y="1988480"/>
                    <a:pt x="2393960" y="1989750"/>
                    <a:pt x="2371292" y="1988480"/>
                  </a:cubicBezTo>
                  <a:cubicBezTo>
                    <a:pt x="2251425" y="1983400"/>
                    <a:pt x="2129714" y="1989750"/>
                    <a:pt x="2009847" y="1984670"/>
                  </a:cubicBezTo>
                  <a:cubicBezTo>
                    <a:pt x="1937927" y="1980860"/>
                    <a:pt x="1867851" y="1983400"/>
                    <a:pt x="1795931" y="1980860"/>
                  </a:cubicBezTo>
                  <a:cubicBezTo>
                    <a:pt x="1762737" y="1979590"/>
                    <a:pt x="1729544" y="1978320"/>
                    <a:pt x="1696350" y="1977050"/>
                  </a:cubicBezTo>
                  <a:cubicBezTo>
                    <a:pt x="1676065" y="1977050"/>
                    <a:pt x="1657623" y="1978320"/>
                    <a:pt x="1637338" y="1978320"/>
                  </a:cubicBezTo>
                  <a:cubicBezTo>
                    <a:pt x="1585703" y="1977050"/>
                    <a:pt x="1443707" y="1978320"/>
                    <a:pt x="1392072" y="1977050"/>
                  </a:cubicBezTo>
                  <a:cubicBezTo>
                    <a:pt x="1355190" y="1975780"/>
                    <a:pt x="617549" y="1984670"/>
                    <a:pt x="580666" y="1983400"/>
                  </a:cubicBezTo>
                  <a:cubicBezTo>
                    <a:pt x="571446" y="1983400"/>
                    <a:pt x="560381" y="1984670"/>
                    <a:pt x="551161" y="1984670"/>
                  </a:cubicBezTo>
                  <a:cubicBezTo>
                    <a:pt x="529031" y="1984670"/>
                    <a:pt x="508746" y="1985940"/>
                    <a:pt x="486617" y="1985940"/>
                  </a:cubicBezTo>
                  <a:cubicBezTo>
                    <a:pt x="431294" y="1985940"/>
                    <a:pt x="377815" y="1984670"/>
                    <a:pt x="322492" y="1983400"/>
                  </a:cubicBezTo>
                  <a:cubicBezTo>
                    <a:pt x="289298" y="1982130"/>
                    <a:pt x="256104" y="1980860"/>
                    <a:pt x="224754" y="1979590"/>
                  </a:cubicBezTo>
                  <a:cubicBezTo>
                    <a:pt x="165743" y="1978320"/>
                    <a:pt x="106732" y="1977050"/>
                    <a:pt x="48260" y="1977050"/>
                  </a:cubicBezTo>
                  <a:cubicBezTo>
                    <a:pt x="38100" y="1977050"/>
                    <a:pt x="29210" y="1977050"/>
                    <a:pt x="19050" y="1975780"/>
                  </a:cubicBezTo>
                  <a:cubicBezTo>
                    <a:pt x="10160" y="1974510"/>
                    <a:pt x="5080" y="1968160"/>
                    <a:pt x="7620" y="1959270"/>
                  </a:cubicBezTo>
                  <a:cubicBezTo>
                    <a:pt x="16510" y="1927500"/>
                    <a:pt x="12700" y="1890217"/>
                    <a:pt x="11430" y="1851443"/>
                  </a:cubicBezTo>
                  <a:cubicBezTo>
                    <a:pt x="10160" y="1772403"/>
                    <a:pt x="6350" y="1694854"/>
                    <a:pt x="7620" y="1615814"/>
                  </a:cubicBezTo>
                  <a:cubicBezTo>
                    <a:pt x="5080" y="1517387"/>
                    <a:pt x="0" y="298980"/>
                    <a:pt x="7620" y="199062"/>
                  </a:cubicBezTo>
                  <a:cubicBezTo>
                    <a:pt x="8890" y="179675"/>
                    <a:pt x="7620" y="158797"/>
                    <a:pt x="8890" y="139409"/>
                  </a:cubicBezTo>
                  <a:cubicBezTo>
                    <a:pt x="10160" y="108092"/>
                    <a:pt x="12700" y="737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29" y="30480"/>
                    <a:pt x="90135" y="29210"/>
                  </a:cubicBezTo>
                  <a:cubicBezTo>
                    <a:pt x="139925" y="25400"/>
                    <a:pt x="189716" y="22860"/>
                    <a:pt x="241351" y="20320"/>
                  </a:cubicBezTo>
                  <a:cubicBezTo>
                    <a:pt x="276389" y="17780"/>
                    <a:pt x="311427" y="16510"/>
                    <a:pt x="344621" y="13970"/>
                  </a:cubicBezTo>
                  <a:cubicBezTo>
                    <a:pt x="377815" y="11430"/>
                    <a:pt x="412853" y="8890"/>
                    <a:pt x="446047" y="8890"/>
                  </a:cubicBezTo>
                  <a:cubicBezTo>
                    <a:pt x="482929" y="7620"/>
                    <a:pt x="519811" y="10160"/>
                    <a:pt x="556693" y="8890"/>
                  </a:cubicBezTo>
                  <a:cubicBezTo>
                    <a:pt x="602796" y="8890"/>
                    <a:pt x="1438175" y="6350"/>
                    <a:pt x="1484278" y="5080"/>
                  </a:cubicBezTo>
                  <a:cubicBezTo>
                    <a:pt x="1528536" y="3810"/>
                    <a:pt x="1572795" y="2540"/>
                    <a:pt x="1618897" y="2540"/>
                  </a:cubicBezTo>
                  <a:cubicBezTo>
                    <a:pt x="1694506" y="1270"/>
                    <a:pt x="1768270" y="0"/>
                    <a:pt x="1843878" y="0"/>
                  </a:cubicBezTo>
                  <a:cubicBezTo>
                    <a:pt x="1875228" y="0"/>
                    <a:pt x="1908422" y="2540"/>
                    <a:pt x="1939771" y="2540"/>
                  </a:cubicBezTo>
                  <a:cubicBezTo>
                    <a:pt x="2026444" y="3810"/>
                    <a:pt x="2114961" y="5080"/>
                    <a:pt x="2201634" y="7620"/>
                  </a:cubicBezTo>
                  <a:cubicBezTo>
                    <a:pt x="2247737" y="8890"/>
                    <a:pt x="2293840" y="12700"/>
                    <a:pt x="2339942" y="16510"/>
                  </a:cubicBezTo>
                  <a:cubicBezTo>
                    <a:pt x="2351007" y="16510"/>
                    <a:pt x="2362071" y="16510"/>
                    <a:pt x="2371292" y="16510"/>
                  </a:cubicBezTo>
                  <a:cubicBezTo>
                    <a:pt x="2385070" y="17780"/>
                    <a:pt x="2393960" y="20320"/>
                    <a:pt x="2404120" y="21590"/>
                  </a:cubicBezTo>
                  <a:moveTo>
                    <a:pt x="2414280" y="1971970"/>
                  </a:moveTo>
                  <a:cubicBezTo>
                    <a:pt x="2415550" y="1955460"/>
                    <a:pt x="2416820" y="1942760"/>
                    <a:pt x="2416820" y="1930060"/>
                  </a:cubicBezTo>
                  <a:cubicBezTo>
                    <a:pt x="2415550" y="1845477"/>
                    <a:pt x="2414280" y="1766438"/>
                    <a:pt x="2414280" y="1681432"/>
                  </a:cubicBezTo>
                  <a:cubicBezTo>
                    <a:pt x="2414280" y="1642658"/>
                    <a:pt x="2416820" y="1603884"/>
                    <a:pt x="2415550" y="1565110"/>
                  </a:cubicBezTo>
                  <a:cubicBezTo>
                    <a:pt x="2415550" y="1529318"/>
                    <a:pt x="2414280" y="1492035"/>
                    <a:pt x="2413010" y="1456243"/>
                  </a:cubicBezTo>
                  <a:cubicBezTo>
                    <a:pt x="2407930" y="1401065"/>
                    <a:pt x="2396500" y="258715"/>
                    <a:pt x="2396500" y="203536"/>
                  </a:cubicBezTo>
                  <a:cubicBezTo>
                    <a:pt x="2393960" y="157305"/>
                    <a:pt x="2391420" y="109583"/>
                    <a:pt x="2388880" y="63500"/>
                  </a:cubicBezTo>
                  <a:cubicBezTo>
                    <a:pt x="2387610" y="44450"/>
                    <a:pt x="2386340" y="43180"/>
                    <a:pt x="2365760" y="41910"/>
                  </a:cubicBezTo>
                  <a:cubicBezTo>
                    <a:pt x="2360227" y="41910"/>
                    <a:pt x="2356539" y="41910"/>
                    <a:pt x="2351007" y="40640"/>
                  </a:cubicBezTo>
                  <a:cubicBezTo>
                    <a:pt x="2304904" y="36830"/>
                    <a:pt x="2256957" y="31750"/>
                    <a:pt x="2210855" y="30480"/>
                  </a:cubicBezTo>
                  <a:cubicBezTo>
                    <a:pt x="2098365" y="26670"/>
                    <a:pt x="1984030" y="25400"/>
                    <a:pt x="1871540" y="22860"/>
                  </a:cubicBezTo>
                  <a:cubicBezTo>
                    <a:pt x="1854943" y="22860"/>
                    <a:pt x="1836502" y="22860"/>
                    <a:pt x="1819905" y="22860"/>
                  </a:cubicBezTo>
                  <a:cubicBezTo>
                    <a:pt x="1792243" y="22860"/>
                    <a:pt x="1764582" y="22860"/>
                    <a:pt x="1738764" y="22860"/>
                  </a:cubicBezTo>
                  <a:cubicBezTo>
                    <a:pt x="1679753" y="22860"/>
                    <a:pt x="1620741" y="22860"/>
                    <a:pt x="1563574" y="24130"/>
                  </a:cubicBezTo>
                  <a:cubicBezTo>
                    <a:pt x="1513783" y="25400"/>
                    <a:pt x="674716" y="29210"/>
                    <a:pt x="624925" y="29210"/>
                  </a:cubicBezTo>
                  <a:cubicBezTo>
                    <a:pt x="543784" y="29210"/>
                    <a:pt x="462644" y="26670"/>
                    <a:pt x="381503" y="33020"/>
                  </a:cubicBezTo>
                  <a:cubicBezTo>
                    <a:pt x="339089" y="36830"/>
                    <a:pt x="298518" y="36830"/>
                    <a:pt x="257948" y="38100"/>
                  </a:cubicBezTo>
                  <a:cubicBezTo>
                    <a:pt x="187872" y="41910"/>
                    <a:pt x="117796" y="45720"/>
                    <a:pt x="49530" y="50800"/>
                  </a:cubicBezTo>
                  <a:cubicBezTo>
                    <a:pt x="36830" y="50800"/>
                    <a:pt x="34290" y="53340"/>
                    <a:pt x="33020" y="69317"/>
                  </a:cubicBezTo>
                  <a:cubicBezTo>
                    <a:pt x="31750" y="96161"/>
                    <a:pt x="31750" y="123005"/>
                    <a:pt x="30480" y="149849"/>
                  </a:cubicBezTo>
                  <a:cubicBezTo>
                    <a:pt x="29210" y="194588"/>
                    <a:pt x="26670" y="237836"/>
                    <a:pt x="25400" y="282576"/>
                  </a:cubicBezTo>
                  <a:cubicBezTo>
                    <a:pt x="20320" y="330298"/>
                    <a:pt x="26670" y="1496509"/>
                    <a:pt x="29210" y="1544231"/>
                  </a:cubicBezTo>
                  <a:cubicBezTo>
                    <a:pt x="29210" y="1594936"/>
                    <a:pt x="29210" y="1647132"/>
                    <a:pt x="30480" y="1697837"/>
                  </a:cubicBezTo>
                  <a:cubicBezTo>
                    <a:pt x="30480" y="1735120"/>
                    <a:pt x="33020" y="1772403"/>
                    <a:pt x="33020" y="1809686"/>
                  </a:cubicBezTo>
                  <a:cubicBezTo>
                    <a:pt x="33020" y="1849951"/>
                    <a:pt x="33020" y="1890217"/>
                    <a:pt x="31750" y="1930060"/>
                  </a:cubicBezTo>
                  <a:cubicBezTo>
                    <a:pt x="31750" y="1933870"/>
                    <a:pt x="31750" y="1936410"/>
                    <a:pt x="31750" y="1940220"/>
                  </a:cubicBezTo>
                  <a:cubicBezTo>
                    <a:pt x="31750" y="1950380"/>
                    <a:pt x="35560" y="1954190"/>
                    <a:pt x="44450" y="1954190"/>
                  </a:cubicBezTo>
                  <a:cubicBezTo>
                    <a:pt x="64317" y="1954190"/>
                    <a:pt x="90135" y="1955460"/>
                    <a:pt x="114108" y="1955460"/>
                  </a:cubicBezTo>
                  <a:cubicBezTo>
                    <a:pt x="149146" y="1955460"/>
                    <a:pt x="186028" y="1952920"/>
                    <a:pt x="221066" y="1955460"/>
                  </a:cubicBezTo>
                  <a:cubicBezTo>
                    <a:pt x="278233" y="1959270"/>
                    <a:pt x="335401" y="1961810"/>
                    <a:pt x="392568" y="1960540"/>
                  </a:cubicBezTo>
                  <a:cubicBezTo>
                    <a:pt x="429450" y="1959270"/>
                    <a:pt x="464488" y="1961810"/>
                    <a:pt x="501370" y="1961810"/>
                  </a:cubicBezTo>
                  <a:cubicBezTo>
                    <a:pt x="554849" y="1961810"/>
                    <a:pt x="608328" y="1960540"/>
                    <a:pt x="661807" y="1961810"/>
                  </a:cubicBezTo>
                  <a:cubicBezTo>
                    <a:pt x="741104" y="1963080"/>
                    <a:pt x="1611521" y="1952920"/>
                    <a:pt x="1692662" y="1955460"/>
                  </a:cubicBezTo>
                  <a:cubicBezTo>
                    <a:pt x="1727700" y="1956730"/>
                    <a:pt x="1762737" y="1958000"/>
                    <a:pt x="1795931" y="1958000"/>
                  </a:cubicBezTo>
                  <a:cubicBezTo>
                    <a:pt x="1856787" y="1960540"/>
                    <a:pt x="1915798" y="1956730"/>
                    <a:pt x="1976654" y="1960540"/>
                  </a:cubicBezTo>
                  <a:cubicBezTo>
                    <a:pt x="2026444" y="1963080"/>
                    <a:pt x="2076235" y="1963080"/>
                    <a:pt x="2126026" y="1965620"/>
                  </a:cubicBezTo>
                  <a:cubicBezTo>
                    <a:pt x="2199790" y="1969430"/>
                    <a:pt x="2273554" y="1971970"/>
                    <a:pt x="2347319" y="1973240"/>
                  </a:cubicBezTo>
                  <a:cubicBezTo>
                    <a:pt x="2374980" y="1973240"/>
                    <a:pt x="2393960" y="1971970"/>
                    <a:pt x="2414280" y="1971970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 rot="839843">
            <a:off x="13788120" y="1045149"/>
            <a:ext cx="2433883" cy="1513433"/>
          </a:xfrm>
          <a:custGeom>
            <a:avLst/>
            <a:gdLst/>
            <a:ahLst/>
            <a:cxnLst/>
            <a:rect l="l" t="t" r="r" b="b"/>
            <a:pathLst>
              <a:path w="2433883" h="1513433">
                <a:moveTo>
                  <a:pt x="0" y="0"/>
                </a:moveTo>
                <a:lnTo>
                  <a:pt x="2433883" y="0"/>
                </a:lnTo>
                <a:lnTo>
                  <a:pt x="2433883" y="1513433"/>
                </a:lnTo>
                <a:lnTo>
                  <a:pt x="0" y="1513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10800000">
            <a:off x="7467377" y="953033"/>
            <a:ext cx="4908947" cy="4102388"/>
            <a:chOff x="0" y="0"/>
            <a:chExt cx="2432060" cy="2032463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409200" cy="2004523"/>
            </a:xfrm>
            <a:custGeom>
              <a:avLst/>
              <a:gdLst/>
              <a:ahLst/>
              <a:cxnLst/>
              <a:rect l="l" t="t" r="r" b="b"/>
              <a:pathLst>
                <a:path w="2409200" h="2004523">
                  <a:moveTo>
                    <a:pt x="2409200" y="2004523"/>
                  </a:moveTo>
                  <a:lnTo>
                    <a:pt x="0" y="1996903"/>
                  </a:lnTo>
                  <a:lnTo>
                    <a:pt x="0" y="708448"/>
                  </a:lnTo>
                  <a:lnTo>
                    <a:pt x="17780" y="19050"/>
                  </a:lnTo>
                  <a:lnTo>
                    <a:pt x="1199224" y="0"/>
                  </a:lnTo>
                  <a:lnTo>
                    <a:pt x="2390150" y="5080"/>
                  </a:lnTo>
                  <a:lnTo>
                    <a:pt x="2409200" y="2004523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-3810" y="0"/>
              <a:ext cx="2438410" cy="2031193"/>
            </a:xfrm>
            <a:custGeom>
              <a:avLst/>
              <a:gdLst/>
              <a:ahLst/>
              <a:cxnLst/>
              <a:rect l="l" t="t" r="r" b="b"/>
              <a:pathLst>
                <a:path w="2438410" h="2031193">
                  <a:moveTo>
                    <a:pt x="2404120" y="21590"/>
                  </a:moveTo>
                  <a:cubicBezTo>
                    <a:pt x="2405390" y="34290"/>
                    <a:pt x="2405390" y="44450"/>
                    <a:pt x="2406660" y="54610"/>
                  </a:cubicBezTo>
                  <a:cubicBezTo>
                    <a:pt x="2409200" y="93820"/>
                    <a:pt x="2410470" y="136505"/>
                    <a:pt x="2413010" y="177667"/>
                  </a:cubicBezTo>
                  <a:cubicBezTo>
                    <a:pt x="2413010" y="237122"/>
                    <a:pt x="2425710" y="1409453"/>
                    <a:pt x="2432060" y="1468908"/>
                  </a:cubicBezTo>
                  <a:cubicBezTo>
                    <a:pt x="2438410" y="1558853"/>
                    <a:pt x="2434600" y="1650322"/>
                    <a:pt x="2434600" y="1740267"/>
                  </a:cubicBezTo>
                  <a:cubicBezTo>
                    <a:pt x="2434600" y="1819540"/>
                    <a:pt x="2435870" y="1892716"/>
                    <a:pt x="2437140" y="1970233"/>
                  </a:cubicBezTo>
                  <a:cubicBezTo>
                    <a:pt x="2437140" y="1991823"/>
                    <a:pt x="2437140" y="2005793"/>
                    <a:pt x="2437140" y="2029923"/>
                  </a:cubicBezTo>
                  <a:cubicBezTo>
                    <a:pt x="2414280" y="2029923"/>
                    <a:pt x="2393960" y="2031193"/>
                    <a:pt x="2371292" y="2029923"/>
                  </a:cubicBezTo>
                  <a:cubicBezTo>
                    <a:pt x="2251425" y="2024843"/>
                    <a:pt x="2129714" y="2031193"/>
                    <a:pt x="2009847" y="2026113"/>
                  </a:cubicBezTo>
                  <a:cubicBezTo>
                    <a:pt x="1937927" y="2022303"/>
                    <a:pt x="1867851" y="2024843"/>
                    <a:pt x="1795931" y="2022303"/>
                  </a:cubicBezTo>
                  <a:cubicBezTo>
                    <a:pt x="1762737" y="2021033"/>
                    <a:pt x="1729544" y="2019763"/>
                    <a:pt x="1696350" y="2018493"/>
                  </a:cubicBezTo>
                  <a:cubicBezTo>
                    <a:pt x="1676065" y="2018493"/>
                    <a:pt x="1657623" y="2019763"/>
                    <a:pt x="1637338" y="2019763"/>
                  </a:cubicBezTo>
                  <a:cubicBezTo>
                    <a:pt x="1585703" y="2018493"/>
                    <a:pt x="1443707" y="2019763"/>
                    <a:pt x="1392072" y="2018493"/>
                  </a:cubicBezTo>
                  <a:cubicBezTo>
                    <a:pt x="1355190" y="2017223"/>
                    <a:pt x="617549" y="2026113"/>
                    <a:pt x="580666" y="2024843"/>
                  </a:cubicBezTo>
                  <a:cubicBezTo>
                    <a:pt x="571446" y="2024843"/>
                    <a:pt x="560381" y="2026113"/>
                    <a:pt x="551161" y="2026113"/>
                  </a:cubicBezTo>
                  <a:cubicBezTo>
                    <a:pt x="529031" y="2026113"/>
                    <a:pt x="508746" y="2027383"/>
                    <a:pt x="486617" y="2027383"/>
                  </a:cubicBezTo>
                  <a:cubicBezTo>
                    <a:pt x="431294" y="2027383"/>
                    <a:pt x="377815" y="2026113"/>
                    <a:pt x="322492" y="2024843"/>
                  </a:cubicBezTo>
                  <a:cubicBezTo>
                    <a:pt x="289298" y="2023573"/>
                    <a:pt x="256104" y="2022303"/>
                    <a:pt x="224754" y="2021033"/>
                  </a:cubicBezTo>
                  <a:cubicBezTo>
                    <a:pt x="165743" y="2019763"/>
                    <a:pt x="106732" y="2018493"/>
                    <a:pt x="48260" y="2018493"/>
                  </a:cubicBezTo>
                  <a:cubicBezTo>
                    <a:pt x="38100" y="2018493"/>
                    <a:pt x="29210" y="2018493"/>
                    <a:pt x="19050" y="2017223"/>
                  </a:cubicBezTo>
                  <a:cubicBezTo>
                    <a:pt x="10160" y="2015953"/>
                    <a:pt x="5080" y="2009603"/>
                    <a:pt x="7620" y="2000713"/>
                  </a:cubicBezTo>
                  <a:cubicBezTo>
                    <a:pt x="16510" y="1968940"/>
                    <a:pt x="12700" y="1930828"/>
                    <a:pt x="11430" y="1891191"/>
                  </a:cubicBezTo>
                  <a:cubicBezTo>
                    <a:pt x="10160" y="1810393"/>
                    <a:pt x="6350" y="1731120"/>
                    <a:pt x="7620" y="1650322"/>
                  </a:cubicBezTo>
                  <a:cubicBezTo>
                    <a:pt x="5080" y="1549706"/>
                    <a:pt x="0" y="304199"/>
                    <a:pt x="7620" y="202058"/>
                  </a:cubicBezTo>
                  <a:cubicBezTo>
                    <a:pt x="8890" y="182240"/>
                    <a:pt x="7620" y="160897"/>
                    <a:pt x="8890" y="141079"/>
                  </a:cubicBezTo>
                  <a:cubicBezTo>
                    <a:pt x="10160" y="109065"/>
                    <a:pt x="12700" y="740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29" y="30480"/>
                    <a:pt x="90135" y="29210"/>
                  </a:cubicBezTo>
                  <a:cubicBezTo>
                    <a:pt x="139925" y="25400"/>
                    <a:pt x="189716" y="22860"/>
                    <a:pt x="241351" y="20320"/>
                  </a:cubicBezTo>
                  <a:cubicBezTo>
                    <a:pt x="276389" y="17780"/>
                    <a:pt x="311427" y="16510"/>
                    <a:pt x="344621" y="13970"/>
                  </a:cubicBezTo>
                  <a:cubicBezTo>
                    <a:pt x="377815" y="11430"/>
                    <a:pt x="412853" y="8890"/>
                    <a:pt x="446047" y="8890"/>
                  </a:cubicBezTo>
                  <a:cubicBezTo>
                    <a:pt x="482929" y="7620"/>
                    <a:pt x="519811" y="10160"/>
                    <a:pt x="556693" y="8890"/>
                  </a:cubicBezTo>
                  <a:cubicBezTo>
                    <a:pt x="602796" y="8890"/>
                    <a:pt x="1438175" y="6350"/>
                    <a:pt x="1484278" y="5080"/>
                  </a:cubicBezTo>
                  <a:cubicBezTo>
                    <a:pt x="1528536" y="3810"/>
                    <a:pt x="1572795" y="2540"/>
                    <a:pt x="1618897" y="2540"/>
                  </a:cubicBezTo>
                  <a:cubicBezTo>
                    <a:pt x="1694506" y="1270"/>
                    <a:pt x="1768270" y="0"/>
                    <a:pt x="1843878" y="0"/>
                  </a:cubicBezTo>
                  <a:cubicBezTo>
                    <a:pt x="1875228" y="0"/>
                    <a:pt x="1908422" y="2540"/>
                    <a:pt x="1939771" y="2540"/>
                  </a:cubicBezTo>
                  <a:cubicBezTo>
                    <a:pt x="2026444" y="3810"/>
                    <a:pt x="2114961" y="5080"/>
                    <a:pt x="2201634" y="7620"/>
                  </a:cubicBezTo>
                  <a:cubicBezTo>
                    <a:pt x="2247737" y="8890"/>
                    <a:pt x="2293840" y="12700"/>
                    <a:pt x="2339942" y="16510"/>
                  </a:cubicBezTo>
                  <a:cubicBezTo>
                    <a:pt x="2351007" y="16510"/>
                    <a:pt x="2362071" y="16510"/>
                    <a:pt x="2371292" y="16510"/>
                  </a:cubicBezTo>
                  <a:cubicBezTo>
                    <a:pt x="2385070" y="17780"/>
                    <a:pt x="2393960" y="20320"/>
                    <a:pt x="2404120" y="21590"/>
                  </a:cubicBezTo>
                  <a:moveTo>
                    <a:pt x="2414280" y="2013413"/>
                  </a:moveTo>
                  <a:cubicBezTo>
                    <a:pt x="2415550" y="1996903"/>
                    <a:pt x="2416820" y="1984203"/>
                    <a:pt x="2416820" y="1971503"/>
                  </a:cubicBezTo>
                  <a:cubicBezTo>
                    <a:pt x="2415550" y="1885093"/>
                    <a:pt x="2414280" y="1804295"/>
                    <a:pt x="2414280" y="1717400"/>
                  </a:cubicBezTo>
                  <a:cubicBezTo>
                    <a:pt x="2414280" y="1677763"/>
                    <a:pt x="2416820" y="1638126"/>
                    <a:pt x="2415550" y="1598490"/>
                  </a:cubicBezTo>
                  <a:cubicBezTo>
                    <a:pt x="2415550" y="1561902"/>
                    <a:pt x="2414280" y="1523790"/>
                    <a:pt x="2413010" y="1487202"/>
                  </a:cubicBezTo>
                  <a:cubicBezTo>
                    <a:pt x="2407930" y="1430796"/>
                    <a:pt x="2396500" y="263038"/>
                    <a:pt x="2396500" y="206632"/>
                  </a:cubicBezTo>
                  <a:cubicBezTo>
                    <a:pt x="2393960" y="159373"/>
                    <a:pt x="2391420" y="110589"/>
                    <a:pt x="2388880" y="63500"/>
                  </a:cubicBezTo>
                  <a:cubicBezTo>
                    <a:pt x="2387610" y="44450"/>
                    <a:pt x="2386340" y="43180"/>
                    <a:pt x="2365760" y="41910"/>
                  </a:cubicBezTo>
                  <a:cubicBezTo>
                    <a:pt x="2360227" y="41910"/>
                    <a:pt x="2356539" y="41910"/>
                    <a:pt x="2351007" y="40640"/>
                  </a:cubicBezTo>
                  <a:cubicBezTo>
                    <a:pt x="2304904" y="36830"/>
                    <a:pt x="2256957" y="31750"/>
                    <a:pt x="2210855" y="30480"/>
                  </a:cubicBezTo>
                  <a:cubicBezTo>
                    <a:pt x="2098365" y="26670"/>
                    <a:pt x="1984030" y="25400"/>
                    <a:pt x="1871540" y="22860"/>
                  </a:cubicBezTo>
                  <a:cubicBezTo>
                    <a:pt x="1854943" y="22860"/>
                    <a:pt x="1836502" y="22860"/>
                    <a:pt x="1819905" y="22860"/>
                  </a:cubicBezTo>
                  <a:cubicBezTo>
                    <a:pt x="1792243" y="22860"/>
                    <a:pt x="1764582" y="22860"/>
                    <a:pt x="1738764" y="22860"/>
                  </a:cubicBezTo>
                  <a:cubicBezTo>
                    <a:pt x="1679753" y="22860"/>
                    <a:pt x="1620741" y="22860"/>
                    <a:pt x="1563574" y="24130"/>
                  </a:cubicBezTo>
                  <a:cubicBezTo>
                    <a:pt x="1513783" y="25400"/>
                    <a:pt x="674716" y="29210"/>
                    <a:pt x="624925" y="29210"/>
                  </a:cubicBezTo>
                  <a:cubicBezTo>
                    <a:pt x="543784" y="29210"/>
                    <a:pt x="462644" y="26670"/>
                    <a:pt x="381503" y="33020"/>
                  </a:cubicBezTo>
                  <a:cubicBezTo>
                    <a:pt x="339089" y="36830"/>
                    <a:pt x="298518" y="36830"/>
                    <a:pt x="257948" y="38100"/>
                  </a:cubicBezTo>
                  <a:cubicBezTo>
                    <a:pt x="187872" y="41910"/>
                    <a:pt x="117796" y="45720"/>
                    <a:pt x="49530" y="50800"/>
                  </a:cubicBezTo>
                  <a:cubicBezTo>
                    <a:pt x="36830" y="50800"/>
                    <a:pt x="34290" y="53340"/>
                    <a:pt x="33020" y="69428"/>
                  </a:cubicBezTo>
                  <a:cubicBezTo>
                    <a:pt x="31750" y="96869"/>
                    <a:pt x="31750" y="124310"/>
                    <a:pt x="30480" y="151750"/>
                  </a:cubicBezTo>
                  <a:cubicBezTo>
                    <a:pt x="29210" y="197485"/>
                    <a:pt x="26670" y="241695"/>
                    <a:pt x="25400" y="287430"/>
                  </a:cubicBezTo>
                  <a:cubicBezTo>
                    <a:pt x="20320" y="336213"/>
                    <a:pt x="26670" y="1528363"/>
                    <a:pt x="29210" y="1577147"/>
                  </a:cubicBezTo>
                  <a:cubicBezTo>
                    <a:pt x="29210" y="1628979"/>
                    <a:pt x="29210" y="1682336"/>
                    <a:pt x="30480" y="1734169"/>
                  </a:cubicBezTo>
                  <a:cubicBezTo>
                    <a:pt x="30480" y="1772281"/>
                    <a:pt x="33020" y="1810393"/>
                    <a:pt x="33020" y="1848506"/>
                  </a:cubicBezTo>
                  <a:cubicBezTo>
                    <a:pt x="33020" y="1889667"/>
                    <a:pt x="33020" y="1930828"/>
                    <a:pt x="31750" y="1971503"/>
                  </a:cubicBezTo>
                  <a:cubicBezTo>
                    <a:pt x="31750" y="1975313"/>
                    <a:pt x="31750" y="1977853"/>
                    <a:pt x="31750" y="1981663"/>
                  </a:cubicBezTo>
                  <a:cubicBezTo>
                    <a:pt x="31750" y="1991823"/>
                    <a:pt x="35560" y="1995633"/>
                    <a:pt x="44450" y="1995633"/>
                  </a:cubicBezTo>
                  <a:cubicBezTo>
                    <a:pt x="64317" y="1995633"/>
                    <a:pt x="90135" y="1996903"/>
                    <a:pt x="114108" y="1996903"/>
                  </a:cubicBezTo>
                  <a:cubicBezTo>
                    <a:pt x="149146" y="1996903"/>
                    <a:pt x="186028" y="1994363"/>
                    <a:pt x="221066" y="1996903"/>
                  </a:cubicBezTo>
                  <a:cubicBezTo>
                    <a:pt x="278233" y="2000713"/>
                    <a:pt x="335401" y="2003253"/>
                    <a:pt x="392568" y="2001983"/>
                  </a:cubicBezTo>
                  <a:cubicBezTo>
                    <a:pt x="429450" y="2000713"/>
                    <a:pt x="464488" y="2003253"/>
                    <a:pt x="501370" y="2003253"/>
                  </a:cubicBezTo>
                  <a:cubicBezTo>
                    <a:pt x="554849" y="2003253"/>
                    <a:pt x="608328" y="2001983"/>
                    <a:pt x="661807" y="2003253"/>
                  </a:cubicBezTo>
                  <a:cubicBezTo>
                    <a:pt x="741104" y="2004523"/>
                    <a:pt x="1611521" y="1994363"/>
                    <a:pt x="1692662" y="1996903"/>
                  </a:cubicBezTo>
                  <a:cubicBezTo>
                    <a:pt x="1727700" y="1998173"/>
                    <a:pt x="1762737" y="1999443"/>
                    <a:pt x="1795931" y="1999443"/>
                  </a:cubicBezTo>
                  <a:cubicBezTo>
                    <a:pt x="1856787" y="2001983"/>
                    <a:pt x="1915798" y="1998173"/>
                    <a:pt x="1976654" y="2001983"/>
                  </a:cubicBezTo>
                  <a:cubicBezTo>
                    <a:pt x="2026444" y="2004523"/>
                    <a:pt x="2076235" y="2004523"/>
                    <a:pt x="2126026" y="2007063"/>
                  </a:cubicBezTo>
                  <a:cubicBezTo>
                    <a:pt x="2199790" y="2010873"/>
                    <a:pt x="2273554" y="2013413"/>
                    <a:pt x="2347319" y="2014683"/>
                  </a:cubicBezTo>
                  <a:cubicBezTo>
                    <a:pt x="2374980" y="2014683"/>
                    <a:pt x="2393960" y="2013413"/>
                    <a:pt x="2414280" y="2013413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550588" y="5231579"/>
            <a:ext cx="4908947" cy="4018738"/>
            <a:chOff x="0" y="0"/>
            <a:chExt cx="2432060" cy="1991020"/>
          </a:xfrm>
        </p:grpSpPr>
        <p:sp>
          <p:nvSpPr>
            <p:cNvPr id="13" name="Freeform 13"/>
            <p:cNvSpPr/>
            <p:nvPr/>
          </p:nvSpPr>
          <p:spPr>
            <a:xfrm>
              <a:off x="10160" y="16510"/>
              <a:ext cx="2409200" cy="1963080"/>
            </a:xfrm>
            <a:custGeom>
              <a:avLst/>
              <a:gdLst/>
              <a:ahLst/>
              <a:cxnLst/>
              <a:rect l="l" t="t" r="r" b="b"/>
              <a:pathLst>
                <a:path w="2409200" h="1963080">
                  <a:moveTo>
                    <a:pt x="2409200" y="1963080"/>
                  </a:moveTo>
                  <a:lnTo>
                    <a:pt x="0" y="1955460"/>
                  </a:lnTo>
                  <a:lnTo>
                    <a:pt x="0" y="694074"/>
                  </a:lnTo>
                  <a:lnTo>
                    <a:pt x="17780" y="19050"/>
                  </a:lnTo>
                  <a:lnTo>
                    <a:pt x="1199224" y="0"/>
                  </a:lnTo>
                  <a:lnTo>
                    <a:pt x="2390150" y="5080"/>
                  </a:lnTo>
                  <a:lnTo>
                    <a:pt x="2409200" y="196308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810" y="0"/>
              <a:ext cx="2438410" cy="1989750"/>
            </a:xfrm>
            <a:custGeom>
              <a:avLst/>
              <a:gdLst/>
              <a:ahLst/>
              <a:cxnLst/>
              <a:rect l="l" t="t" r="r" b="b"/>
              <a:pathLst>
                <a:path w="2438410" h="1989750">
                  <a:moveTo>
                    <a:pt x="2404120" y="21590"/>
                  </a:moveTo>
                  <a:cubicBezTo>
                    <a:pt x="2405390" y="34290"/>
                    <a:pt x="2405390" y="44450"/>
                    <a:pt x="2406660" y="54610"/>
                  </a:cubicBezTo>
                  <a:cubicBezTo>
                    <a:pt x="2409200" y="93179"/>
                    <a:pt x="2410470" y="134935"/>
                    <a:pt x="2413010" y="175201"/>
                  </a:cubicBezTo>
                  <a:cubicBezTo>
                    <a:pt x="2413010" y="233362"/>
                    <a:pt x="2425710" y="1380186"/>
                    <a:pt x="2432060" y="1438348"/>
                  </a:cubicBezTo>
                  <a:cubicBezTo>
                    <a:pt x="2438410" y="1526335"/>
                    <a:pt x="2434600" y="1615814"/>
                    <a:pt x="2434600" y="1703802"/>
                  </a:cubicBezTo>
                  <a:cubicBezTo>
                    <a:pt x="2434600" y="1781351"/>
                    <a:pt x="2435870" y="1852934"/>
                    <a:pt x="2437140" y="1928790"/>
                  </a:cubicBezTo>
                  <a:cubicBezTo>
                    <a:pt x="2437140" y="1950380"/>
                    <a:pt x="2437140" y="1964350"/>
                    <a:pt x="2437140" y="1988480"/>
                  </a:cubicBezTo>
                  <a:cubicBezTo>
                    <a:pt x="2414280" y="1988480"/>
                    <a:pt x="2393960" y="1989750"/>
                    <a:pt x="2371292" y="1988480"/>
                  </a:cubicBezTo>
                  <a:cubicBezTo>
                    <a:pt x="2251425" y="1983400"/>
                    <a:pt x="2129714" y="1989750"/>
                    <a:pt x="2009847" y="1984670"/>
                  </a:cubicBezTo>
                  <a:cubicBezTo>
                    <a:pt x="1937927" y="1980860"/>
                    <a:pt x="1867851" y="1983400"/>
                    <a:pt x="1795931" y="1980860"/>
                  </a:cubicBezTo>
                  <a:cubicBezTo>
                    <a:pt x="1762737" y="1979590"/>
                    <a:pt x="1729544" y="1978320"/>
                    <a:pt x="1696350" y="1977050"/>
                  </a:cubicBezTo>
                  <a:cubicBezTo>
                    <a:pt x="1676065" y="1977050"/>
                    <a:pt x="1657623" y="1978320"/>
                    <a:pt x="1637338" y="1978320"/>
                  </a:cubicBezTo>
                  <a:cubicBezTo>
                    <a:pt x="1585703" y="1977050"/>
                    <a:pt x="1443707" y="1978320"/>
                    <a:pt x="1392072" y="1977050"/>
                  </a:cubicBezTo>
                  <a:cubicBezTo>
                    <a:pt x="1355190" y="1975780"/>
                    <a:pt x="617549" y="1984670"/>
                    <a:pt x="580666" y="1983400"/>
                  </a:cubicBezTo>
                  <a:cubicBezTo>
                    <a:pt x="571446" y="1983400"/>
                    <a:pt x="560381" y="1984670"/>
                    <a:pt x="551161" y="1984670"/>
                  </a:cubicBezTo>
                  <a:cubicBezTo>
                    <a:pt x="529031" y="1984670"/>
                    <a:pt x="508746" y="1985940"/>
                    <a:pt x="486617" y="1985940"/>
                  </a:cubicBezTo>
                  <a:cubicBezTo>
                    <a:pt x="431294" y="1985940"/>
                    <a:pt x="377815" y="1984670"/>
                    <a:pt x="322492" y="1983400"/>
                  </a:cubicBezTo>
                  <a:cubicBezTo>
                    <a:pt x="289298" y="1982130"/>
                    <a:pt x="256104" y="1980860"/>
                    <a:pt x="224754" y="1979590"/>
                  </a:cubicBezTo>
                  <a:cubicBezTo>
                    <a:pt x="165743" y="1978320"/>
                    <a:pt x="106732" y="1977050"/>
                    <a:pt x="48260" y="1977050"/>
                  </a:cubicBezTo>
                  <a:cubicBezTo>
                    <a:pt x="38100" y="1977050"/>
                    <a:pt x="29210" y="1977050"/>
                    <a:pt x="19050" y="1975780"/>
                  </a:cubicBezTo>
                  <a:cubicBezTo>
                    <a:pt x="10160" y="1974510"/>
                    <a:pt x="5080" y="1968160"/>
                    <a:pt x="7620" y="1959270"/>
                  </a:cubicBezTo>
                  <a:cubicBezTo>
                    <a:pt x="16510" y="1927500"/>
                    <a:pt x="12700" y="1890217"/>
                    <a:pt x="11430" y="1851443"/>
                  </a:cubicBezTo>
                  <a:cubicBezTo>
                    <a:pt x="10160" y="1772403"/>
                    <a:pt x="6350" y="1694854"/>
                    <a:pt x="7620" y="1615814"/>
                  </a:cubicBezTo>
                  <a:cubicBezTo>
                    <a:pt x="5080" y="1517387"/>
                    <a:pt x="0" y="298980"/>
                    <a:pt x="7620" y="199062"/>
                  </a:cubicBezTo>
                  <a:cubicBezTo>
                    <a:pt x="8890" y="179675"/>
                    <a:pt x="7620" y="158797"/>
                    <a:pt x="8890" y="139409"/>
                  </a:cubicBezTo>
                  <a:cubicBezTo>
                    <a:pt x="10160" y="108092"/>
                    <a:pt x="12700" y="737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29" y="30480"/>
                    <a:pt x="90135" y="29210"/>
                  </a:cubicBezTo>
                  <a:cubicBezTo>
                    <a:pt x="139925" y="25400"/>
                    <a:pt x="189716" y="22860"/>
                    <a:pt x="241351" y="20320"/>
                  </a:cubicBezTo>
                  <a:cubicBezTo>
                    <a:pt x="276389" y="17780"/>
                    <a:pt x="311427" y="16510"/>
                    <a:pt x="344621" y="13970"/>
                  </a:cubicBezTo>
                  <a:cubicBezTo>
                    <a:pt x="377815" y="11430"/>
                    <a:pt x="412853" y="8890"/>
                    <a:pt x="446047" y="8890"/>
                  </a:cubicBezTo>
                  <a:cubicBezTo>
                    <a:pt x="482929" y="7620"/>
                    <a:pt x="519811" y="10160"/>
                    <a:pt x="556693" y="8890"/>
                  </a:cubicBezTo>
                  <a:cubicBezTo>
                    <a:pt x="602796" y="8890"/>
                    <a:pt x="1438175" y="6350"/>
                    <a:pt x="1484278" y="5080"/>
                  </a:cubicBezTo>
                  <a:cubicBezTo>
                    <a:pt x="1528536" y="3810"/>
                    <a:pt x="1572795" y="2540"/>
                    <a:pt x="1618897" y="2540"/>
                  </a:cubicBezTo>
                  <a:cubicBezTo>
                    <a:pt x="1694506" y="1270"/>
                    <a:pt x="1768270" y="0"/>
                    <a:pt x="1843878" y="0"/>
                  </a:cubicBezTo>
                  <a:cubicBezTo>
                    <a:pt x="1875228" y="0"/>
                    <a:pt x="1908422" y="2540"/>
                    <a:pt x="1939771" y="2540"/>
                  </a:cubicBezTo>
                  <a:cubicBezTo>
                    <a:pt x="2026444" y="3810"/>
                    <a:pt x="2114961" y="5080"/>
                    <a:pt x="2201634" y="7620"/>
                  </a:cubicBezTo>
                  <a:cubicBezTo>
                    <a:pt x="2247737" y="8890"/>
                    <a:pt x="2293840" y="12700"/>
                    <a:pt x="2339942" y="16510"/>
                  </a:cubicBezTo>
                  <a:cubicBezTo>
                    <a:pt x="2351007" y="16510"/>
                    <a:pt x="2362071" y="16510"/>
                    <a:pt x="2371292" y="16510"/>
                  </a:cubicBezTo>
                  <a:cubicBezTo>
                    <a:pt x="2385070" y="17780"/>
                    <a:pt x="2393960" y="20320"/>
                    <a:pt x="2404120" y="21590"/>
                  </a:cubicBezTo>
                  <a:moveTo>
                    <a:pt x="2414280" y="1971970"/>
                  </a:moveTo>
                  <a:cubicBezTo>
                    <a:pt x="2415550" y="1955460"/>
                    <a:pt x="2416820" y="1942760"/>
                    <a:pt x="2416820" y="1930060"/>
                  </a:cubicBezTo>
                  <a:cubicBezTo>
                    <a:pt x="2415550" y="1845477"/>
                    <a:pt x="2414280" y="1766438"/>
                    <a:pt x="2414280" y="1681432"/>
                  </a:cubicBezTo>
                  <a:cubicBezTo>
                    <a:pt x="2414280" y="1642658"/>
                    <a:pt x="2416820" y="1603884"/>
                    <a:pt x="2415550" y="1565110"/>
                  </a:cubicBezTo>
                  <a:cubicBezTo>
                    <a:pt x="2415550" y="1529318"/>
                    <a:pt x="2414280" y="1492035"/>
                    <a:pt x="2413010" y="1456243"/>
                  </a:cubicBezTo>
                  <a:cubicBezTo>
                    <a:pt x="2407930" y="1401065"/>
                    <a:pt x="2396500" y="258715"/>
                    <a:pt x="2396500" y="203536"/>
                  </a:cubicBezTo>
                  <a:cubicBezTo>
                    <a:pt x="2393960" y="157305"/>
                    <a:pt x="2391420" y="109583"/>
                    <a:pt x="2388880" y="63500"/>
                  </a:cubicBezTo>
                  <a:cubicBezTo>
                    <a:pt x="2387610" y="44450"/>
                    <a:pt x="2386340" y="43180"/>
                    <a:pt x="2365760" y="41910"/>
                  </a:cubicBezTo>
                  <a:cubicBezTo>
                    <a:pt x="2360227" y="41910"/>
                    <a:pt x="2356539" y="41910"/>
                    <a:pt x="2351007" y="40640"/>
                  </a:cubicBezTo>
                  <a:cubicBezTo>
                    <a:pt x="2304904" y="36830"/>
                    <a:pt x="2256957" y="31750"/>
                    <a:pt x="2210855" y="30480"/>
                  </a:cubicBezTo>
                  <a:cubicBezTo>
                    <a:pt x="2098365" y="26670"/>
                    <a:pt x="1984030" y="25400"/>
                    <a:pt x="1871540" y="22860"/>
                  </a:cubicBezTo>
                  <a:cubicBezTo>
                    <a:pt x="1854943" y="22860"/>
                    <a:pt x="1836502" y="22860"/>
                    <a:pt x="1819905" y="22860"/>
                  </a:cubicBezTo>
                  <a:cubicBezTo>
                    <a:pt x="1792243" y="22860"/>
                    <a:pt x="1764582" y="22860"/>
                    <a:pt x="1738764" y="22860"/>
                  </a:cubicBezTo>
                  <a:cubicBezTo>
                    <a:pt x="1679753" y="22860"/>
                    <a:pt x="1620741" y="22860"/>
                    <a:pt x="1563574" y="24130"/>
                  </a:cubicBezTo>
                  <a:cubicBezTo>
                    <a:pt x="1513783" y="25400"/>
                    <a:pt x="674716" y="29210"/>
                    <a:pt x="624925" y="29210"/>
                  </a:cubicBezTo>
                  <a:cubicBezTo>
                    <a:pt x="543784" y="29210"/>
                    <a:pt x="462644" y="26670"/>
                    <a:pt x="381503" y="33020"/>
                  </a:cubicBezTo>
                  <a:cubicBezTo>
                    <a:pt x="339089" y="36830"/>
                    <a:pt x="298518" y="36830"/>
                    <a:pt x="257948" y="38100"/>
                  </a:cubicBezTo>
                  <a:cubicBezTo>
                    <a:pt x="187872" y="41910"/>
                    <a:pt x="117796" y="45720"/>
                    <a:pt x="49530" y="50800"/>
                  </a:cubicBezTo>
                  <a:cubicBezTo>
                    <a:pt x="36830" y="50800"/>
                    <a:pt x="34290" y="53340"/>
                    <a:pt x="33020" y="69317"/>
                  </a:cubicBezTo>
                  <a:cubicBezTo>
                    <a:pt x="31750" y="96161"/>
                    <a:pt x="31750" y="123005"/>
                    <a:pt x="30480" y="149849"/>
                  </a:cubicBezTo>
                  <a:cubicBezTo>
                    <a:pt x="29210" y="194588"/>
                    <a:pt x="26670" y="237836"/>
                    <a:pt x="25400" y="282576"/>
                  </a:cubicBezTo>
                  <a:cubicBezTo>
                    <a:pt x="20320" y="330298"/>
                    <a:pt x="26670" y="1496509"/>
                    <a:pt x="29210" y="1544231"/>
                  </a:cubicBezTo>
                  <a:cubicBezTo>
                    <a:pt x="29210" y="1594936"/>
                    <a:pt x="29210" y="1647132"/>
                    <a:pt x="30480" y="1697837"/>
                  </a:cubicBezTo>
                  <a:cubicBezTo>
                    <a:pt x="30480" y="1735120"/>
                    <a:pt x="33020" y="1772403"/>
                    <a:pt x="33020" y="1809686"/>
                  </a:cubicBezTo>
                  <a:cubicBezTo>
                    <a:pt x="33020" y="1849951"/>
                    <a:pt x="33020" y="1890217"/>
                    <a:pt x="31750" y="1930060"/>
                  </a:cubicBezTo>
                  <a:cubicBezTo>
                    <a:pt x="31750" y="1933870"/>
                    <a:pt x="31750" y="1936410"/>
                    <a:pt x="31750" y="1940220"/>
                  </a:cubicBezTo>
                  <a:cubicBezTo>
                    <a:pt x="31750" y="1950380"/>
                    <a:pt x="35560" y="1954190"/>
                    <a:pt x="44450" y="1954190"/>
                  </a:cubicBezTo>
                  <a:cubicBezTo>
                    <a:pt x="64317" y="1954190"/>
                    <a:pt x="90135" y="1955460"/>
                    <a:pt x="114108" y="1955460"/>
                  </a:cubicBezTo>
                  <a:cubicBezTo>
                    <a:pt x="149146" y="1955460"/>
                    <a:pt x="186028" y="1952920"/>
                    <a:pt x="221066" y="1955460"/>
                  </a:cubicBezTo>
                  <a:cubicBezTo>
                    <a:pt x="278233" y="1959270"/>
                    <a:pt x="335401" y="1961810"/>
                    <a:pt x="392568" y="1960540"/>
                  </a:cubicBezTo>
                  <a:cubicBezTo>
                    <a:pt x="429450" y="1959270"/>
                    <a:pt x="464488" y="1961810"/>
                    <a:pt x="501370" y="1961810"/>
                  </a:cubicBezTo>
                  <a:cubicBezTo>
                    <a:pt x="554849" y="1961810"/>
                    <a:pt x="608328" y="1960540"/>
                    <a:pt x="661807" y="1961810"/>
                  </a:cubicBezTo>
                  <a:cubicBezTo>
                    <a:pt x="741104" y="1963080"/>
                    <a:pt x="1611521" y="1952920"/>
                    <a:pt x="1692662" y="1955460"/>
                  </a:cubicBezTo>
                  <a:cubicBezTo>
                    <a:pt x="1727700" y="1956730"/>
                    <a:pt x="1762737" y="1958000"/>
                    <a:pt x="1795931" y="1958000"/>
                  </a:cubicBezTo>
                  <a:cubicBezTo>
                    <a:pt x="1856787" y="1960540"/>
                    <a:pt x="1915798" y="1956730"/>
                    <a:pt x="1976654" y="1960540"/>
                  </a:cubicBezTo>
                  <a:cubicBezTo>
                    <a:pt x="2026444" y="1963080"/>
                    <a:pt x="2076235" y="1963080"/>
                    <a:pt x="2126026" y="1965620"/>
                  </a:cubicBezTo>
                  <a:cubicBezTo>
                    <a:pt x="2199790" y="1969430"/>
                    <a:pt x="2273554" y="1971970"/>
                    <a:pt x="2347319" y="1973240"/>
                  </a:cubicBezTo>
                  <a:cubicBezTo>
                    <a:pt x="2374980" y="1973240"/>
                    <a:pt x="2393960" y="1971970"/>
                    <a:pt x="2414280" y="1971970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5" name="Freeform 15"/>
          <p:cNvSpPr/>
          <p:nvPr/>
        </p:nvSpPr>
        <p:spPr>
          <a:xfrm flipH="1">
            <a:off x="16195664" y="7319901"/>
            <a:ext cx="1736931" cy="2363171"/>
          </a:xfrm>
          <a:custGeom>
            <a:avLst/>
            <a:gdLst/>
            <a:ahLst/>
            <a:cxnLst/>
            <a:rect l="l" t="t" r="r" b="b"/>
            <a:pathLst>
              <a:path w="1736931" h="2363171">
                <a:moveTo>
                  <a:pt x="1736931" y="0"/>
                </a:moveTo>
                <a:lnTo>
                  <a:pt x="0" y="0"/>
                </a:lnTo>
                <a:lnTo>
                  <a:pt x="0" y="2363171"/>
                </a:lnTo>
                <a:lnTo>
                  <a:pt x="1736931" y="2363171"/>
                </a:lnTo>
                <a:lnTo>
                  <a:pt x="17369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607156">
            <a:off x="7035278" y="8962410"/>
            <a:ext cx="735362" cy="2053041"/>
          </a:xfrm>
          <a:custGeom>
            <a:avLst/>
            <a:gdLst/>
            <a:ahLst/>
            <a:cxnLst/>
            <a:rect l="l" t="t" r="r" b="b"/>
            <a:pathLst>
              <a:path w="735362" h="2053041">
                <a:moveTo>
                  <a:pt x="0" y="0"/>
                </a:moveTo>
                <a:lnTo>
                  <a:pt x="735362" y="0"/>
                </a:lnTo>
                <a:lnTo>
                  <a:pt x="735362" y="2053041"/>
                </a:lnTo>
                <a:lnTo>
                  <a:pt x="0" y="2053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6749096" y="266260"/>
            <a:ext cx="1307725" cy="1410580"/>
          </a:xfrm>
          <a:custGeom>
            <a:avLst/>
            <a:gdLst/>
            <a:ahLst/>
            <a:cxnLst/>
            <a:rect l="l" t="t" r="r" b="b"/>
            <a:pathLst>
              <a:path w="1307725" h="1410580">
                <a:moveTo>
                  <a:pt x="1307725" y="0"/>
                </a:moveTo>
                <a:lnTo>
                  <a:pt x="0" y="0"/>
                </a:lnTo>
                <a:lnTo>
                  <a:pt x="0" y="1410580"/>
                </a:lnTo>
                <a:lnTo>
                  <a:pt x="1307725" y="1410580"/>
                </a:lnTo>
                <a:lnTo>
                  <a:pt x="13077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 rot="340441">
            <a:off x="3501932" y="2079295"/>
            <a:ext cx="791961" cy="794905"/>
            <a:chOff x="0" y="0"/>
            <a:chExt cx="1708150" cy="1714500"/>
          </a:xfrm>
        </p:grpSpPr>
        <p:sp>
          <p:nvSpPr>
            <p:cNvPr id="19" name="Freeform 19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FFEB9B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1" name="Group 21"/>
          <p:cNvGrpSpPr/>
          <p:nvPr/>
        </p:nvGrpSpPr>
        <p:grpSpPr>
          <a:xfrm rot="-318951">
            <a:off x="4485320" y="2042855"/>
            <a:ext cx="791961" cy="794905"/>
            <a:chOff x="0" y="0"/>
            <a:chExt cx="1708150" cy="1714500"/>
          </a:xfrm>
        </p:grpSpPr>
        <p:sp>
          <p:nvSpPr>
            <p:cNvPr id="22" name="Freeform 22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C0FFA5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4" name="Group 24"/>
          <p:cNvGrpSpPr/>
          <p:nvPr/>
        </p:nvGrpSpPr>
        <p:grpSpPr>
          <a:xfrm rot="-318951">
            <a:off x="9481321" y="2755842"/>
            <a:ext cx="1579849" cy="1585722"/>
            <a:chOff x="0" y="0"/>
            <a:chExt cx="1708150" cy="1714500"/>
          </a:xfrm>
        </p:grpSpPr>
        <p:sp>
          <p:nvSpPr>
            <p:cNvPr id="25" name="Freeform 25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FFEB9B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7" name="Group 27"/>
          <p:cNvGrpSpPr/>
          <p:nvPr/>
        </p:nvGrpSpPr>
        <p:grpSpPr>
          <a:xfrm rot="-318951">
            <a:off x="13711280" y="6956106"/>
            <a:ext cx="1579849" cy="1585722"/>
            <a:chOff x="0" y="0"/>
            <a:chExt cx="1708150" cy="1714500"/>
          </a:xfrm>
        </p:grpSpPr>
        <p:sp>
          <p:nvSpPr>
            <p:cNvPr id="28" name="Freeform 28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EDA5D1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0" name="AutoShape 30"/>
          <p:cNvSpPr/>
          <p:nvPr/>
        </p:nvSpPr>
        <p:spPr>
          <a:xfrm rot="138720">
            <a:off x="3824142" y="2048095"/>
            <a:ext cx="218350" cy="7511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1" name="AutoShape 31"/>
          <p:cNvSpPr/>
          <p:nvPr/>
        </p:nvSpPr>
        <p:spPr>
          <a:xfrm rot="-520672">
            <a:off x="4732324" y="2012078"/>
            <a:ext cx="218350" cy="7511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2" name="AutoShape 32"/>
          <p:cNvSpPr/>
          <p:nvPr/>
        </p:nvSpPr>
        <p:spPr>
          <a:xfrm rot="-520672">
            <a:off x="9974058" y="2694446"/>
            <a:ext cx="435576" cy="14985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3" name="AutoShape 33"/>
          <p:cNvSpPr/>
          <p:nvPr/>
        </p:nvSpPr>
        <p:spPr>
          <a:xfrm rot="-520672">
            <a:off x="14204018" y="6894710"/>
            <a:ext cx="435576" cy="149851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12932832" y="7528793"/>
            <a:ext cx="834628" cy="834625"/>
            <a:chOff x="0" y="0"/>
            <a:chExt cx="6350000" cy="634997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</p:spPr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8693347" y="3154683"/>
            <a:ext cx="834628" cy="834625"/>
            <a:chOff x="0" y="0"/>
            <a:chExt cx="6350000" cy="634997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36021" r="-36021"/>
              </a:stretch>
            </a:blipFill>
          </p:spPr>
        </p:sp>
      </p:grpSp>
      <p:grpSp>
        <p:nvGrpSpPr>
          <p:cNvPr id="38" name="Group 38"/>
          <p:cNvGrpSpPr/>
          <p:nvPr/>
        </p:nvGrpSpPr>
        <p:grpSpPr>
          <a:xfrm rot="-318951">
            <a:off x="14331779" y="2790947"/>
            <a:ext cx="1579849" cy="1585722"/>
            <a:chOff x="0" y="0"/>
            <a:chExt cx="1708150" cy="1714500"/>
          </a:xfrm>
        </p:grpSpPr>
        <p:sp>
          <p:nvSpPr>
            <p:cNvPr id="39" name="Freeform 39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C0FFA5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1" name="AutoShape 41"/>
          <p:cNvSpPr/>
          <p:nvPr/>
        </p:nvSpPr>
        <p:spPr>
          <a:xfrm rot="-520672">
            <a:off x="14824516" y="2729550"/>
            <a:ext cx="435576" cy="149851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42" name="Group 42"/>
          <p:cNvGrpSpPr/>
          <p:nvPr/>
        </p:nvGrpSpPr>
        <p:grpSpPr>
          <a:xfrm rot="-318951">
            <a:off x="9347183" y="7204469"/>
            <a:ext cx="1579849" cy="1585722"/>
            <a:chOff x="0" y="0"/>
            <a:chExt cx="1708150" cy="1714500"/>
          </a:xfrm>
        </p:grpSpPr>
        <p:sp>
          <p:nvSpPr>
            <p:cNvPr id="43" name="Freeform 43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FF914D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5" name="AutoShape 45"/>
          <p:cNvSpPr/>
          <p:nvPr/>
        </p:nvSpPr>
        <p:spPr>
          <a:xfrm rot="-520672">
            <a:off x="9839921" y="7143073"/>
            <a:ext cx="435576" cy="149851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46" name="Group 46"/>
          <p:cNvGrpSpPr>
            <a:grpSpLocks noChangeAspect="1"/>
          </p:cNvGrpSpPr>
          <p:nvPr/>
        </p:nvGrpSpPr>
        <p:grpSpPr>
          <a:xfrm>
            <a:off x="13611124" y="3304902"/>
            <a:ext cx="834628" cy="834625"/>
            <a:chOff x="0" y="0"/>
            <a:chExt cx="6350000" cy="634997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</p:sp>
      </p:grpSp>
      <p:grpSp>
        <p:nvGrpSpPr>
          <p:cNvPr id="48" name="Group 48"/>
          <p:cNvGrpSpPr>
            <a:grpSpLocks noChangeAspect="1"/>
          </p:cNvGrpSpPr>
          <p:nvPr/>
        </p:nvGrpSpPr>
        <p:grpSpPr>
          <a:xfrm>
            <a:off x="8693347" y="7719293"/>
            <a:ext cx="834628" cy="834625"/>
            <a:chOff x="0" y="0"/>
            <a:chExt cx="6350000" cy="6349975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27070" r="-27070"/>
              </a:stretch>
            </a:blipFill>
          </p:spPr>
        </p:sp>
      </p:grpSp>
      <p:sp>
        <p:nvSpPr>
          <p:cNvPr id="50" name="TextBox 50"/>
          <p:cNvSpPr txBox="1"/>
          <p:nvPr/>
        </p:nvSpPr>
        <p:spPr>
          <a:xfrm>
            <a:off x="1244796" y="315104"/>
            <a:ext cx="5155649" cy="89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0"/>
              </a:lnSpc>
            </a:pPr>
            <a:r>
              <a:rPr lang="en-US" sz="7300">
                <a:solidFill>
                  <a:srgbClr val="000000"/>
                </a:solidFill>
                <a:latin typeface="Gloria Hallelujah"/>
              </a:rPr>
              <a:t>Instrukcja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621360" y="1669957"/>
            <a:ext cx="3233840" cy="594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1"/>
              </a:lnSpc>
            </a:pPr>
            <a:r>
              <a:rPr lang="en-US" sz="1951">
                <a:solidFill>
                  <a:srgbClr val="000000"/>
                </a:solidFill>
                <a:latin typeface="Gloria Hallelujah"/>
              </a:rPr>
              <a:t>Przypiszcie jeden kolor do</a:t>
            </a:r>
          </a:p>
          <a:p>
            <a:pPr>
              <a:lnSpc>
                <a:spcPts val="2341"/>
              </a:lnSpc>
            </a:pPr>
            <a:r>
              <a:rPr lang="en-US" sz="1951">
                <a:solidFill>
                  <a:srgbClr val="000000"/>
                </a:solidFill>
                <a:latin typeface="Gloria Hallelujah"/>
              </a:rPr>
              <a:t>każdej rubryki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621360" y="3031184"/>
            <a:ext cx="5153687" cy="1108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81"/>
              </a:lnSpc>
            </a:pPr>
            <a:r>
              <a:rPr lang="en-US" sz="1818">
                <a:solidFill>
                  <a:srgbClr val="000000"/>
                </a:solidFill>
                <a:latin typeface="Gloria Hallelujah"/>
              </a:rPr>
              <a:t>Wybierzcie dla każdej rubryki jednego lidera. Zadaniem lidera jest zbierać pomysły i zapisywać je na karteczkach z odpowiednim kolorem. 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671159" y="1553767"/>
            <a:ext cx="913448" cy="865285"/>
            <a:chOff x="0" y="0"/>
            <a:chExt cx="1217931" cy="115371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217931" cy="1153713"/>
            </a:xfrm>
            <a:custGeom>
              <a:avLst/>
              <a:gdLst/>
              <a:ahLst/>
              <a:cxnLst/>
              <a:rect l="l" t="t" r="r" b="b"/>
              <a:pathLst>
                <a:path w="1217931" h="1153713">
                  <a:moveTo>
                    <a:pt x="0" y="0"/>
                  </a:moveTo>
                  <a:lnTo>
                    <a:pt x="1217931" y="0"/>
                  </a:lnTo>
                  <a:lnTo>
                    <a:pt x="1217931" y="1153713"/>
                  </a:lnTo>
                  <a:lnTo>
                    <a:pt x="0" y="1153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235949" y="423108"/>
              <a:ext cx="666737" cy="390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3"/>
                </a:lnSpc>
              </a:pPr>
              <a:r>
                <a:rPr lang="en-US" sz="2341">
                  <a:solidFill>
                    <a:srgbClr val="000000"/>
                  </a:solidFill>
                  <a:latin typeface="Gloria Hallelujah"/>
                </a:rPr>
                <a:t>1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702295" y="3055295"/>
            <a:ext cx="851175" cy="806295"/>
            <a:chOff x="0" y="0"/>
            <a:chExt cx="1134900" cy="107506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134900" cy="1075060"/>
            </a:xfrm>
            <a:custGeom>
              <a:avLst/>
              <a:gdLst/>
              <a:ahLst/>
              <a:cxnLst/>
              <a:rect l="l" t="t" r="r" b="b"/>
              <a:pathLst>
                <a:path w="1134900" h="1075060">
                  <a:moveTo>
                    <a:pt x="0" y="0"/>
                  </a:moveTo>
                  <a:lnTo>
                    <a:pt x="1134900" y="0"/>
                  </a:lnTo>
                  <a:lnTo>
                    <a:pt x="1134900" y="1075060"/>
                  </a:lnTo>
                  <a:lnTo>
                    <a:pt x="0" y="1075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58"/>
            <p:cNvSpPr txBox="1"/>
            <p:nvPr/>
          </p:nvSpPr>
          <p:spPr>
            <a:xfrm>
              <a:off x="219864" y="390582"/>
              <a:ext cx="621283" cy="367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45"/>
                </a:lnSpc>
              </a:pPr>
              <a:r>
                <a:rPr lang="en-US" sz="2181">
                  <a:solidFill>
                    <a:srgbClr val="000000"/>
                  </a:solidFill>
                  <a:latin typeface="Gloria Hallelujah"/>
                </a:rPr>
                <a:t>2</a:t>
              </a:r>
            </a:p>
          </p:txBody>
        </p:sp>
      </p:grpSp>
      <p:sp>
        <p:nvSpPr>
          <p:cNvPr id="59" name="TextBox 59"/>
          <p:cNvSpPr txBox="1"/>
          <p:nvPr/>
        </p:nvSpPr>
        <p:spPr>
          <a:xfrm rot="-318951">
            <a:off x="9565311" y="3458157"/>
            <a:ext cx="1414463" cy="2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99"/>
              </a:lnSpc>
            </a:pPr>
            <a:r>
              <a:rPr lang="en-US" sz="1499">
                <a:solidFill>
                  <a:srgbClr val="000000"/>
                </a:solidFill>
                <a:latin typeface="Gloria Hallelujah"/>
              </a:rPr>
              <a:t>Zapisuje lider 1</a:t>
            </a:r>
          </a:p>
        </p:txBody>
      </p:sp>
      <p:sp>
        <p:nvSpPr>
          <p:cNvPr id="60" name="TextBox 60"/>
          <p:cNvSpPr txBox="1"/>
          <p:nvPr/>
        </p:nvSpPr>
        <p:spPr>
          <a:xfrm rot="-318951">
            <a:off x="13795271" y="7548883"/>
            <a:ext cx="141446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99"/>
              </a:lnSpc>
            </a:pPr>
            <a:r>
              <a:rPr lang="en-US" sz="1499">
                <a:solidFill>
                  <a:srgbClr val="000000"/>
                </a:solidFill>
                <a:latin typeface="Gloria Hallelujah"/>
              </a:rPr>
              <a:t>Zapisuje lider 4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8405473" y="1593725"/>
            <a:ext cx="303275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Gloria Hallelujah"/>
              </a:rPr>
              <a:t>Stan obecny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8405473" y="5453171"/>
            <a:ext cx="3032755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Gloria Hallelujah"/>
              </a:rPr>
              <a:t>Dlaczego nie jest tak, jak być powinno?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4028438" y="1384175"/>
            <a:ext cx="195324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Gloria Hallelujah"/>
              </a:rPr>
              <a:t>Jak być powinno?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3488684" y="5872271"/>
            <a:ext cx="303275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Gloria Hallelujah"/>
              </a:rPr>
              <a:t>Wnioski</a:t>
            </a:r>
          </a:p>
        </p:txBody>
      </p:sp>
      <p:grpSp>
        <p:nvGrpSpPr>
          <p:cNvPr id="65" name="Group 65"/>
          <p:cNvGrpSpPr/>
          <p:nvPr/>
        </p:nvGrpSpPr>
        <p:grpSpPr>
          <a:xfrm rot="340441">
            <a:off x="5435480" y="2004517"/>
            <a:ext cx="791961" cy="794905"/>
            <a:chOff x="0" y="0"/>
            <a:chExt cx="1708150" cy="1714500"/>
          </a:xfrm>
        </p:grpSpPr>
        <p:sp>
          <p:nvSpPr>
            <p:cNvPr id="66" name="Freeform 66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FF914D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8" name="Group 68"/>
          <p:cNvGrpSpPr/>
          <p:nvPr/>
        </p:nvGrpSpPr>
        <p:grpSpPr>
          <a:xfrm rot="-318951">
            <a:off x="6418868" y="1968077"/>
            <a:ext cx="791961" cy="794905"/>
            <a:chOff x="0" y="0"/>
            <a:chExt cx="1708150" cy="1714500"/>
          </a:xfrm>
        </p:grpSpPr>
        <p:sp>
          <p:nvSpPr>
            <p:cNvPr id="69" name="Freeform 69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EDA5D1"/>
            </a:solidFill>
          </p:spPr>
        </p:sp>
        <p:sp>
          <p:nvSpPr>
            <p:cNvPr id="70" name="Freeform 70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1" name="AutoShape 71"/>
          <p:cNvSpPr/>
          <p:nvPr/>
        </p:nvSpPr>
        <p:spPr>
          <a:xfrm rot="138720">
            <a:off x="5757690" y="1973317"/>
            <a:ext cx="218350" cy="7511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2" name="AutoShape 72"/>
          <p:cNvSpPr/>
          <p:nvPr/>
        </p:nvSpPr>
        <p:spPr>
          <a:xfrm rot="-520672">
            <a:off x="6665872" y="1937300"/>
            <a:ext cx="218350" cy="75119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73" name="Group 73"/>
          <p:cNvGrpSpPr>
            <a:grpSpLocks noChangeAspect="1"/>
          </p:cNvGrpSpPr>
          <p:nvPr/>
        </p:nvGrpSpPr>
        <p:grpSpPr>
          <a:xfrm>
            <a:off x="2742667" y="3950833"/>
            <a:ext cx="834628" cy="834625"/>
            <a:chOff x="0" y="0"/>
            <a:chExt cx="6350000" cy="6349975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36021" r="-36021"/>
              </a:stretch>
            </a:blipFill>
          </p:spPr>
        </p:sp>
      </p:grpSp>
      <p:grpSp>
        <p:nvGrpSpPr>
          <p:cNvPr id="75" name="Group 75"/>
          <p:cNvGrpSpPr>
            <a:grpSpLocks noChangeAspect="1"/>
          </p:cNvGrpSpPr>
          <p:nvPr/>
        </p:nvGrpSpPr>
        <p:grpSpPr>
          <a:xfrm>
            <a:off x="3790161" y="3990437"/>
            <a:ext cx="834628" cy="834625"/>
            <a:chOff x="0" y="0"/>
            <a:chExt cx="6350000" cy="6349975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</p:sp>
      </p:grpSp>
      <p:grpSp>
        <p:nvGrpSpPr>
          <p:cNvPr id="77" name="Group 77"/>
          <p:cNvGrpSpPr>
            <a:grpSpLocks noChangeAspect="1"/>
          </p:cNvGrpSpPr>
          <p:nvPr/>
        </p:nvGrpSpPr>
        <p:grpSpPr>
          <a:xfrm>
            <a:off x="4834340" y="4036920"/>
            <a:ext cx="834628" cy="834625"/>
            <a:chOff x="0" y="0"/>
            <a:chExt cx="6350000" cy="6349975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</p:spPr>
        </p:sp>
      </p:grpSp>
      <p:grpSp>
        <p:nvGrpSpPr>
          <p:cNvPr id="79" name="Group 79"/>
          <p:cNvGrpSpPr>
            <a:grpSpLocks noChangeAspect="1"/>
          </p:cNvGrpSpPr>
          <p:nvPr/>
        </p:nvGrpSpPr>
        <p:grpSpPr>
          <a:xfrm>
            <a:off x="5878518" y="4036920"/>
            <a:ext cx="834628" cy="834625"/>
            <a:chOff x="0" y="0"/>
            <a:chExt cx="6350000" cy="6349975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27070" r="-27070"/>
              </a:stretch>
            </a:blipFill>
          </p:spPr>
        </p:sp>
      </p:grpSp>
      <p:sp>
        <p:nvSpPr>
          <p:cNvPr id="81" name="TextBox 81"/>
          <p:cNvSpPr txBox="1"/>
          <p:nvPr/>
        </p:nvSpPr>
        <p:spPr>
          <a:xfrm>
            <a:off x="1714528" y="5062044"/>
            <a:ext cx="4946927" cy="1108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81"/>
              </a:lnSpc>
            </a:pPr>
            <a:r>
              <a:rPr lang="en-US" sz="1818">
                <a:solidFill>
                  <a:srgbClr val="000000"/>
                </a:solidFill>
                <a:latin typeface="Gloria Hallelujah"/>
              </a:rPr>
              <a:t>Przystąpcie do analizy rubryki nr 1: STAN OBECNY. </a:t>
            </a:r>
          </a:p>
          <a:p>
            <a:pPr>
              <a:lnSpc>
                <a:spcPts val="2181"/>
              </a:lnSpc>
            </a:pPr>
            <a:r>
              <a:rPr lang="en-US" sz="1818">
                <a:solidFill>
                  <a:srgbClr val="000000"/>
                </a:solidFill>
                <a:latin typeface="Gloria Hallelujah"/>
              </a:rPr>
              <a:t>pytanie pomocnicze: Jak jest teraz/obecnie?</a:t>
            </a:r>
          </a:p>
        </p:txBody>
      </p:sp>
      <p:grpSp>
        <p:nvGrpSpPr>
          <p:cNvPr id="82" name="Group 82"/>
          <p:cNvGrpSpPr/>
          <p:nvPr/>
        </p:nvGrpSpPr>
        <p:grpSpPr>
          <a:xfrm>
            <a:off x="702295" y="4971771"/>
            <a:ext cx="851175" cy="806295"/>
            <a:chOff x="0" y="0"/>
            <a:chExt cx="1134900" cy="107506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1134900" cy="1075060"/>
            </a:xfrm>
            <a:custGeom>
              <a:avLst/>
              <a:gdLst/>
              <a:ahLst/>
              <a:cxnLst/>
              <a:rect l="l" t="t" r="r" b="b"/>
              <a:pathLst>
                <a:path w="1134900" h="1075060">
                  <a:moveTo>
                    <a:pt x="0" y="0"/>
                  </a:moveTo>
                  <a:lnTo>
                    <a:pt x="1134900" y="0"/>
                  </a:lnTo>
                  <a:lnTo>
                    <a:pt x="1134900" y="1075060"/>
                  </a:lnTo>
                  <a:lnTo>
                    <a:pt x="0" y="1075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TextBox 84"/>
            <p:cNvSpPr txBox="1"/>
            <p:nvPr/>
          </p:nvSpPr>
          <p:spPr>
            <a:xfrm>
              <a:off x="219864" y="390582"/>
              <a:ext cx="621283" cy="367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45"/>
                </a:lnSpc>
              </a:pPr>
              <a:r>
                <a:rPr lang="en-US" sz="2181">
                  <a:solidFill>
                    <a:srgbClr val="000000"/>
                  </a:solidFill>
                  <a:latin typeface="Gloria Hallelujah"/>
                </a:rPr>
                <a:t>3</a:t>
              </a:r>
            </a:p>
          </p:txBody>
        </p:sp>
      </p:grpSp>
      <p:sp>
        <p:nvSpPr>
          <p:cNvPr id="85" name="TextBox 85"/>
          <p:cNvSpPr txBox="1"/>
          <p:nvPr/>
        </p:nvSpPr>
        <p:spPr>
          <a:xfrm>
            <a:off x="1802169" y="6577740"/>
            <a:ext cx="4946927" cy="554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81"/>
              </a:lnSpc>
            </a:pPr>
            <a:r>
              <a:rPr lang="en-US" sz="1818">
                <a:solidFill>
                  <a:srgbClr val="000000"/>
                </a:solidFill>
                <a:latin typeface="Gloria Hallelujah"/>
              </a:rPr>
              <a:t>Odpowiedzcie teraz na pytanie z rubryki nr 2: JAK BYĆ POWINNO?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702295" y="6411703"/>
            <a:ext cx="851175" cy="806295"/>
            <a:chOff x="0" y="0"/>
            <a:chExt cx="1134900" cy="107506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1134900" cy="1075060"/>
            </a:xfrm>
            <a:custGeom>
              <a:avLst/>
              <a:gdLst/>
              <a:ahLst/>
              <a:cxnLst/>
              <a:rect l="l" t="t" r="r" b="b"/>
              <a:pathLst>
                <a:path w="1134900" h="1075060">
                  <a:moveTo>
                    <a:pt x="0" y="0"/>
                  </a:moveTo>
                  <a:lnTo>
                    <a:pt x="1134900" y="0"/>
                  </a:lnTo>
                  <a:lnTo>
                    <a:pt x="1134900" y="1075060"/>
                  </a:lnTo>
                  <a:lnTo>
                    <a:pt x="0" y="1075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8" name="TextBox 88"/>
            <p:cNvSpPr txBox="1"/>
            <p:nvPr/>
          </p:nvSpPr>
          <p:spPr>
            <a:xfrm>
              <a:off x="219864" y="390582"/>
              <a:ext cx="621283" cy="367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45"/>
                </a:lnSpc>
              </a:pPr>
              <a:r>
                <a:rPr lang="en-US" sz="2181">
                  <a:solidFill>
                    <a:srgbClr val="000000"/>
                  </a:solidFill>
                  <a:latin typeface="Gloria Hallelujah"/>
                </a:rPr>
                <a:t>4</a:t>
              </a:r>
            </a:p>
          </p:txBody>
        </p:sp>
      </p:grpSp>
      <p:sp>
        <p:nvSpPr>
          <p:cNvPr id="89" name="TextBox 89"/>
          <p:cNvSpPr txBox="1"/>
          <p:nvPr/>
        </p:nvSpPr>
        <p:spPr>
          <a:xfrm>
            <a:off x="1828120" y="7584616"/>
            <a:ext cx="4946927" cy="831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81"/>
              </a:lnSpc>
            </a:pPr>
            <a:r>
              <a:rPr lang="en-US" sz="1818">
                <a:solidFill>
                  <a:srgbClr val="000000"/>
                </a:solidFill>
                <a:latin typeface="Gloria Hallelujah"/>
              </a:rPr>
              <a:t>Gdy już będziecie wiedzieć jak być powinno, odpowiedzcie na pytanie nr 4: Dlaczego nie jest tak, jak być powinno?</a:t>
            </a:r>
          </a:p>
        </p:txBody>
      </p:sp>
      <p:grpSp>
        <p:nvGrpSpPr>
          <p:cNvPr id="90" name="Group 90"/>
          <p:cNvGrpSpPr/>
          <p:nvPr/>
        </p:nvGrpSpPr>
        <p:grpSpPr>
          <a:xfrm>
            <a:off x="702295" y="7560898"/>
            <a:ext cx="851175" cy="806295"/>
            <a:chOff x="0" y="0"/>
            <a:chExt cx="1134900" cy="1075060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1134900" cy="1075060"/>
            </a:xfrm>
            <a:custGeom>
              <a:avLst/>
              <a:gdLst/>
              <a:ahLst/>
              <a:cxnLst/>
              <a:rect l="l" t="t" r="r" b="b"/>
              <a:pathLst>
                <a:path w="1134900" h="1075060">
                  <a:moveTo>
                    <a:pt x="0" y="0"/>
                  </a:moveTo>
                  <a:lnTo>
                    <a:pt x="1134900" y="0"/>
                  </a:lnTo>
                  <a:lnTo>
                    <a:pt x="1134900" y="1075060"/>
                  </a:lnTo>
                  <a:lnTo>
                    <a:pt x="0" y="1075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TextBox 92"/>
            <p:cNvSpPr txBox="1"/>
            <p:nvPr/>
          </p:nvSpPr>
          <p:spPr>
            <a:xfrm>
              <a:off x="219864" y="390582"/>
              <a:ext cx="621283" cy="367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45"/>
                </a:lnSpc>
              </a:pPr>
              <a:r>
                <a:rPr lang="en-US" sz="2181">
                  <a:solidFill>
                    <a:srgbClr val="000000"/>
                  </a:solidFill>
                  <a:latin typeface="Gloria Hallelujah"/>
                </a:rPr>
                <a:t>5</a:t>
              </a:r>
            </a:p>
          </p:txBody>
        </p:sp>
      </p:grpSp>
      <p:sp>
        <p:nvSpPr>
          <p:cNvPr id="93" name="TextBox 93"/>
          <p:cNvSpPr txBox="1"/>
          <p:nvPr/>
        </p:nvSpPr>
        <p:spPr>
          <a:xfrm>
            <a:off x="1851054" y="8991485"/>
            <a:ext cx="4946927" cy="554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81"/>
              </a:lnSpc>
            </a:pPr>
            <a:r>
              <a:rPr lang="en-US" sz="1818">
                <a:solidFill>
                  <a:srgbClr val="000000"/>
                </a:solidFill>
                <a:latin typeface="Gloria Hallelujah"/>
              </a:rPr>
              <a:t>Na sam koniec zbierzcie wnioski i zaprezetujcie je całej klasie</a:t>
            </a:r>
          </a:p>
        </p:txBody>
      </p:sp>
      <p:grpSp>
        <p:nvGrpSpPr>
          <p:cNvPr id="94" name="Group 94"/>
          <p:cNvGrpSpPr/>
          <p:nvPr/>
        </p:nvGrpSpPr>
        <p:grpSpPr>
          <a:xfrm>
            <a:off x="702295" y="8825449"/>
            <a:ext cx="851175" cy="806295"/>
            <a:chOff x="0" y="0"/>
            <a:chExt cx="1134900" cy="1075060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1134900" cy="1075060"/>
            </a:xfrm>
            <a:custGeom>
              <a:avLst/>
              <a:gdLst/>
              <a:ahLst/>
              <a:cxnLst/>
              <a:rect l="l" t="t" r="r" b="b"/>
              <a:pathLst>
                <a:path w="1134900" h="1075060">
                  <a:moveTo>
                    <a:pt x="0" y="0"/>
                  </a:moveTo>
                  <a:lnTo>
                    <a:pt x="1134900" y="0"/>
                  </a:lnTo>
                  <a:lnTo>
                    <a:pt x="1134900" y="1075060"/>
                  </a:lnTo>
                  <a:lnTo>
                    <a:pt x="0" y="1075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6" name="TextBox 96"/>
            <p:cNvSpPr txBox="1"/>
            <p:nvPr/>
          </p:nvSpPr>
          <p:spPr>
            <a:xfrm>
              <a:off x="219864" y="390582"/>
              <a:ext cx="621283" cy="367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45"/>
                </a:lnSpc>
              </a:pPr>
              <a:r>
                <a:rPr lang="en-US" sz="2181">
                  <a:solidFill>
                    <a:srgbClr val="000000"/>
                  </a:solidFill>
                  <a:latin typeface="Gloria Hallelujah"/>
                </a:rPr>
                <a:t>6</a:t>
              </a:r>
            </a:p>
          </p:txBody>
        </p:sp>
      </p:grpSp>
      <p:sp>
        <p:nvSpPr>
          <p:cNvPr id="97" name="TextBox 97"/>
          <p:cNvSpPr txBox="1"/>
          <p:nvPr/>
        </p:nvSpPr>
        <p:spPr>
          <a:xfrm rot="-318951">
            <a:off x="14414887" y="3269923"/>
            <a:ext cx="141446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99"/>
              </a:lnSpc>
            </a:pPr>
            <a:r>
              <a:rPr lang="en-US" sz="1499">
                <a:solidFill>
                  <a:srgbClr val="000000"/>
                </a:solidFill>
                <a:latin typeface="Gloria Hallelujah"/>
              </a:rPr>
              <a:t>Zapisuje lider 2</a:t>
            </a:r>
          </a:p>
        </p:txBody>
      </p:sp>
      <p:sp>
        <p:nvSpPr>
          <p:cNvPr id="98" name="TextBox 98"/>
          <p:cNvSpPr txBox="1"/>
          <p:nvPr/>
        </p:nvSpPr>
        <p:spPr>
          <a:xfrm rot="-318951">
            <a:off x="9485030" y="7699521"/>
            <a:ext cx="141446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99"/>
              </a:lnSpc>
            </a:pPr>
            <a:r>
              <a:rPr lang="en-US" sz="1499">
                <a:solidFill>
                  <a:srgbClr val="000000"/>
                </a:solidFill>
                <a:latin typeface="Gloria Hallelujah"/>
              </a:rPr>
              <a:t>Zapisuje lider 3</a:t>
            </a:r>
          </a:p>
        </p:txBody>
      </p:sp>
      <p:grpSp>
        <p:nvGrpSpPr>
          <p:cNvPr id="99" name="Group 99"/>
          <p:cNvGrpSpPr/>
          <p:nvPr/>
        </p:nvGrpSpPr>
        <p:grpSpPr>
          <a:xfrm>
            <a:off x="15297198" y="9497967"/>
            <a:ext cx="2767251" cy="555391"/>
            <a:chOff x="0" y="0"/>
            <a:chExt cx="3689667" cy="740522"/>
          </a:xfrm>
        </p:grpSpPr>
        <p:sp>
          <p:nvSpPr>
            <p:cNvPr id="100" name="Freeform 100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1" name="TextBox 101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Powrót do spisu treści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16287" y="1239655"/>
            <a:ext cx="2055426" cy="747428"/>
          </a:xfrm>
          <a:custGeom>
            <a:avLst/>
            <a:gdLst/>
            <a:ahLst/>
            <a:cxnLst/>
            <a:rect l="l" t="t" r="r" b="b"/>
            <a:pathLst>
              <a:path w="2055426" h="747428">
                <a:moveTo>
                  <a:pt x="0" y="0"/>
                </a:moveTo>
                <a:lnTo>
                  <a:pt x="2055426" y="0"/>
                </a:lnTo>
                <a:lnTo>
                  <a:pt x="2055426" y="747428"/>
                </a:lnTo>
                <a:lnTo>
                  <a:pt x="0" y="747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39843">
            <a:off x="6982947" y="6025064"/>
            <a:ext cx="4322106" cy="2687564"/>
          </a:xfrm>
          <a:custGeom>
            <a:avLst/>
            <a:gdLst/>
            <a:ahLst/>
            <a:cxnLst/>
            <a:rect l="l" t="t" r="r" b="b"/>
            <a:pathLst>
              <a:path w="4322106" h="2687564">
                <a:moveTo>
                  <a:pt x="0" y="0"/>
                </a:moveTo>
                <a:lnTo>
                  <a:pt x="4322106" y="0"/>
                </a:lnTo>
                <a:lnTo>
                  <a:pt x="4322106" y="2687565"/>
                </a:lnTo>
                <a:lnTo>
                  <a:pt x="0" y="26875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37197">
            <a:off x="15124402" y="5391724"/>
            <a:ext cx="2149955" cy="2082769"/>
          </a:xfrm>
          <a:custGeom>
            <a:avLst/>
            <a:gdLst/>
            <a:ahLst/>
            <a:cxnLst/>
            <a:rect l="l" t="t" r="r" b="b"/>
            <a:pathLst>
              <a:path w="2149955" h="2082769">
                <a:moveTo>
                  <a:pt x="0" y="0"/>
                </a:moveTo>
                <a:lnTo>
                  <a:pt x="2149955" y="0"/>
                </a:lnTo>
                <a:lnTo>
                  <a:pt x="2149955" y="2082769"/>
                </a:lnTo>
                <a:lnTo>
                  <a:pt x="0" y="2082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71356" y="3655581"/>
            <a:ext cx="11345288" cy="124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8"/>
              </a:lnSpc>
            </a:pPr>
            <a:r>
              <a:rPr lang="en-US" sz="10020">
                <a:solidFill>
                  <a:srgbClr val="FFFFFF"/>
                </a:solidFill>
                <a:latin typeface="Gloria Hallelujah"/>
              </a:rPr>
              <a:t>Deser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97822" y="6824112"/>
            <a:ext cx="384872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FFFFF"/>
                </a:solidFill>
                <a:latin typeface="Gloria Hallelujah"/>
              </a:rPr>
              <a:t>Dzienny planer offline</a:t>
            </a:r>
          </a:p>
        </p:txBody>
      </p:sp>
      <p:sp>
        <p:nvSpPr>
          <p:cNvPr id="7" name="Freeform 7"/>
          <p:cNvSpPr/>
          <p:nvPr/>
        </p:nvSpPr>
        <p:spPr>
          <a:xfrm>
            <a:off x="1384623" y="1484348"/>
            <a:ext cx="1411887" cy="2513746"/>
          </a:xfrm>
          <a:custGeom>
            <a:avLst/>
            <a:gdLst/>
            <a:ahLst/>
            <a:cxnLst/>
            <a:rect l="l" t="t" r="r" b="b"/>
            <a:pathLst>
              <a:path w="1411887" h="2513746">
                <a:moveTo>
                  <a:pt x="0" y="0"/>
                </a:moveTo>
                <a:lnTo>
                  <a:pt x="1411888" y="0"/>
                </a:lnTo>
                <a:lnTo>
                  <a:pt x="1411888" y="2513746"/>
                </a:lnTo>
                <a:lnTo>
                  <a:pt x="0" y="2513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76212" y="6680565"/>
            <a:ext cx="1765095" cy="2455784"/>
          </a:xfrm>
          <a:custGeom>
            <a:avLst/>
            <a:gdLst/>
            <a:ahLst/>
            <a:cxnLst/>
            <a:rect l="l" t="t" r="r" b="b"/>
            <a:pathLst>
              <a:path w="1765095" h="2455784">
                <a:moveTo>
                  <a:pt x="0" y="0"/>
                </a:moveTo>
                <a:lnTo>
                  <a:pt x="1765094" y="0"/>
                </a:lnTo>
                <a:lnTo>
                  <a:pt x="1765094" y="2455784"/>
                </a:lnTo>
                <a:lnTo>
                  <a:pt x="0" y="2455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565916" y="6433108"/>
            <a:ext cx="1233016" cy="1548308"/>
          </a:xfrm>
          <a:custGeom>
            <a:avLst/>
            <a:gdLst/>
            <a:ahLst/>
            <a:cxnLst/>
            <a:rect l="l" t="t" r="r" b="b"/>
            <a:pathLst>
              <a:path w="1233016" h="1548308">
                <a:moveTo>
                  <a:pt x="1233016" y="0"/>
                </a:moveTo>
                <a:lnTo>
                  <a:pt x="0" y="0"/>
                </a:lnTo>
                <a:lnTo>
                  <a:pt x="0" y="1548308"/>
                </a:lnTo>
                <a:lnTo>
                  <a:pt x="1233016" y="1548308"/>
                </a:lnTo>
                <a:lnTo>
                  <a:pt x="123301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257330">
            <a:off x="152948" y="5898726"/>
            <a:ext cx="2354982" cy="586605"/>
          </a:xfrm>
          <a:custGeom>
            <a:avLst/>
            <a:gdLst/>
            <a:ahLst/>
            <a:cxnLst/>
            <a:rect l="l" t="t" r="r" b="b"/>
            <a:pathLst>
              <a:path w="2354982" h="586605">
                <a:moveTo>
                  <a:pt x="0" y="0"/>
                </a:moveTo>
                <a:lnTo>
                  <a:pt x="2354982" y="0"/>
                </a:lnTo>
                <a:lnTo>
                  <a:pt x="2354982" y="586604"/>
                </a:lnTo>
                <a:lnTo>
                  <a:pt x="0" y="5866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257330" flipH="1">
            <a:off x="15493108" y="2882426"/>
            <a:ext cx="2354982" cy="586605"/>
          </a:xfrm>
          <a:custGeom>
            <a:avLst/>
            <a:gdLst/>
            <a:ahLst/>
            <a:cxnLst/>
            <a:rect l="l" t="t" r="r" b="b"/>
            <a:pathLst>
              <a:path w="2354982" h="586605">
                <a:moveTo>
                  <a:pt x="2354982" y="0"/>
                </a:moveTo>
                <a:lnTo>
                  <a:pt x="0" y="0"/>
                </a:lnTo>
                <a:lnTo>
                  <a:pt x="0" y="586605"/>
                </a:lnTo>
                <a:lnTo>
                  <a:pt x="2354982" y="586605"/>
                </a:lnTo>
                <a:lnTo>
                  <a:pt x="235498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79416">
            <a:off x="2869757" y="-209423"/>
            <a:ext cx="2989089" cy="1005421"/>
          </a:xfrm>
          <a:custGeom>
            <a:avLst/>
            <a:gdLst/>
            <a:ahLst/>
            <a:cxnLst/>
            <a:rect l="l" t="t" r="r" b="b"/>
            <a:pathLst>
              <a:path w="2989089" h="1005421">
                <a:moveTo>
                  <a:pt x="0" y="0"/>
                </a:moveTo>
                <a:lnTo>
                  <a:pt x="2989089" y="0"/>
                </a:lnTo>
                <a:lnTo>
                  <a:pt x="2989089" y="1005420"/>
                </a:lnTo>
                <a:lnTo>
                  <a:pt x="0" y="10054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973990" flipH="1">
            <a:off x="13557378" y="8334334"/>
            <a:ext cx="920643" cy="2570323"/>
          </a:xfrm>
          <a:custGeom>
            <a:avLst/>
            <a:gdLst/>
            <a:ahLst/>
            <a:cxnLst/>
            <a:rect l="l" t="t" r="r" b="b"/>
            <a:pathLst>
              <a:path w="920643" h="2570323">
                <a:moveTo>
                  <a:pt x="920643" y="0"/>
                </a:moveTo>
                <a:lnTo>
                  <a:pt x="0" y="0"/>
                </a:lnTo>
                <a:lnTo>
                  <a:pt x="0" y="2570324"/>
                </a:lnTo>
                <a:lnTo>
                  <a:pt x="920643" y="2570324"/>
                </a:lnTo>
                <a:lnTo>
                  <a:pt x="92064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085857" y="9341799"/>
            <a:ext cx="2767251" cy="555391"/>
            <a:chOff x="0" y="0"/>
            <a:chExt cx="3689667" cy="740522"/>
          </a:xfrm>
        </p:grpSpPr>
        <p:sp>
          <p:nvSpPr>
            <p:cNvPr id="15" name="Freeform 15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>
                  <a:solidFill>
                    <a:srgbClr val="FFFFFF"/>
                  </a:solidFill>
                  <a:latin typeface="Gloria Hallelujah"/>
                  <a:hlinkClick r:id="rId22" action="ppaction://hlinksldjump"/>
                </a:rPr>
                <a:t>Powrót do spisu treści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70165" y="4430399"/>
            <a:ext cx="1233016" cy="1548308"/>
          </a:xfrm>
          <a:custGeom>
            <a:avLst/>
            <a:gdLst/>
            <a:ahLst/>
            <a:cxnLst/>
            <a:rect l="l" t="t" r="r" b="b"/>
            <a:pathLst>
              <a:path w="1233016" h="1548308">
                <a:moveTo>
                  <a:pt x="0" y="0"/>
                </a:moveTo>
                <a:lnTo>
                  <a:pt x="1233016" y="0"/>
                </a:lnTo>
                <a:lnTo>
                  <a:pt x="1233016" y="1548308"/>
                </a:lnTo>
                <a:lnTo>
                  <a:pt x="0" y="1548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93949">
            <a:off x="117025" y="153121"/>
            <a:ext cx="1371371" cy="1306252"/>
          </a:xfrm>
          <a:custGeom>
            <a:avLst/>
            <a:gdLst/>
            <a:ahLst/>
            <a:cxnLst/>
            <a:rect l="l" t="t" r="r" b="b"/>
            <a:pathLst>
              <a:path w="1371371" h="1306252">
                <a:moveTo>
                  <a:pt x="0" y="0"/>
                </a:moveTo>
                <a:lnTo>
                  <a:pt x="1371370" y="0"/>
                </a:lnTo>
                <a:lnTo>
                  <a:pt x="1371370" y="1306252"/>
                </a:lnTo>
                <a:lnTo>
                  <a:pt x="0" y="1306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82137" b="-7279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79393" y="960643"/>
            <a:ext cx="1330227" cy="1429711"/>
          </a:xfrm>
          <a:custGeom>
            <a:avLst/>
            <a:gdLst/>
            <a:ahLst/>
            <a:cxnLst/>
            <a:rect l="l" t="t" r="r" b="b"/>
            <a:pathLst>
              <a:path w="1330227" h="1429711">
                <a:moveTo>
                  <a:pt x="0" y="0"/>
                </a:moveTo>
                <a:lnTo>
                  <a:pt x="1330227" y="0"/>
                </a:lnTo>
                <a:lnTo>
                  <a:pt x="1330227" y="1429711"/>
                </a:lnTo>
                <a:lnTo>
                  <a:pt x="0" y="14297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10150" y="7783719"/>
            <a:ext cx="1595241" cy="999020"/>
          </a:xfrm>
          <a:custGeom>
            <a:avLst/>
            <a:gdLst/>
            <a:ahLst/>
            <a:cxnLst/>
            <a:rect l="l" t="t" r="r" b="b"/>
            <a:pathLst>
              <a:path w="1595241" h="999020">
                <a:moveTo>
                  <a:pt x="0" y="0"/>
                </a:moveTo>
                <a:lnTo>
                  <a:pt x="1595241" y="0"/>
                </a:lnTo>
                <a:lnTo>
                  <a:pt x="1595241" y="999020"/>
                </a:lnTo>
                <a:lnTo>
                  <a:pt x="0" y="9990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7470" y="5686365"/>
            <a:ext cx="2866400" cy="2444800"/>
          </a:xfrm>
          <a:custGeom>
            <a:avLst/>
            <a:gdLst/>
            <a:ahLst/>
            <a:cxnLst/>
            <a:rect l="l" t="t" r="r" b="b"/>
            <a:pathLst>
              <a:path w="2866400" h="2444800">
                <a:moveTo>
                  <a:pt x="0" y="0"/>
                </a:moveTo>
                <a:lnTo>
                  <a:pt x="2866400" y="0"/>
                </a:lnTo>
                <a:lnTo>
                  <a:pt x="2866400" y="2444801"/>
                </a:lnTo>
                <a:lnTo>
                  <a:pt x="0" y="2444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04039" y="1198768"/>
            <a:ext cx="6922789" cy="1007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80"/>
              </a:lnSpc>
            </a:pPr>
            <a:r>
              <a:rPr lang="en-US" sz="8200">
                <a:solidFill>
                  <a:srgbClr val="000000"/>
                </a:solidFill>
                <a:latin typeface="Gloria Hallelujah"/>
              </a:rPr>
              <a:t>Zadanie nr 4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163800" y="9258300"/>
            <a:ext cx="2767251" cy="555391"/>
            <a:chOff x="0" y="0"/>
            <a:chExt cx="3689667" cy="740522"/>
          </a:xfrm>
        </p:grpSpPr>
        <p:sp>
          <p:nvSpPr>
            <p:cNvPr id="11" name="Freeform 11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4" action="ppaction://hlinksldjump"/>
                </a:rPr>
                <a:t>Powrót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4" action="ppaction://hlinksldjump"/>
                </a:rPr>
                <a:t> do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4" action="ppaction://hlinksldjump"/>
                </a:rPr>
                <a:t>spisu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4" action="ppaction://hlinksldjump"/>
                </a:rPr>
                <a:t>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4" action="ppaction://hlinksldjump"/>
                </a:rPr>
                <a:t>treści</a:t>
              </a:r>
              <a:endParaRPr lang="en-US" sz="1599" u="sng" dirty="0">
                <a:solidFill>
                  <a:srgbClr val="000000"/>
                </a:solidFill>
                <a:latin typeface="Gloria Hallelujah"/>
                <a:hlinkClick r:id="rId14" action="ppaction://hlinksldjump"/>
              </a:endParaRPr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56057652-EED7-4BB3-AAAD-F8A30BC908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5876" y="2497406"/>
            <a:ext cx="5413839" cy="776768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D617D3E-02DB-4133-A7AE-D3EEDCD1D1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13331" y="284545"/>
            <a:ext cx="5887199" cy="848691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9770" y="3919257"/>
            <a:ext cx="445700" cy="512835"/>
          </a:xfrm>
          <a:custGeom>
            <a:avLst/>
            <a:gdLst/>
            <a:ahLst/>
            <a:cxnLst/>
            <a:rect l="l" t="t" r="r" b="b"/>
            <a:pathLst>
              <a:path w="445700" h="512835">
                <a:moveTo>
                  <a:pt x="0" y="0"/>
                </a:moveTo>
                <a:lnTo>
                  <a:pt x="445700" y="0"/>
                </a:lnTo>
                <a:lnTo>
                  <a:pt x="445700" y="512834"/>
                </a:lnTo>
                <a:lnTo>
                  <a:pt x="0" y="512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210876">
            <a:off x="3657539" y="3189148"/>
            <a:ext cx="2055426" cy="747428"/>
          </a:xfrm>
          <a:custGeom>
            <a:avLst/>
            <a:gdLst/>
            <a:ahLst/>
            <a:cxnLst/>
            <a:rect l="l" t="t" r="r" b="b"/>
            <a:pathLst>
              <a:path w="2055426" h="747428">
                <a:moveTo>
                  <a:pt x="0" y="0"/>
                </a:moveTo>
                <a:lnTo>
                  <a:pt x="2055426" y="0"/>
                </a:lnTo>
                <a:lnTo>
                  <a:pt x="2055426" y="747427"/>
                </a:lnTo>
                <a:lnTo>
                  <a:pt x="0" y="747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9840" y="563530"/>
            <a:ext cx="8941040" cy="190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18"/>
              </a:lnSpc>
            </a:pPr>
            <a:r>
              <a:rPr lang="en-US" sz="8020">
                <a:solidFill>
                  <a:srgbClr val="FFFFFF"/>
                </a:solidFill>
                <a:latin typeface="Gloria Hallelujah"/>
              </a:rPr>
              <a:t>Na zakończenie, jeszcze ...</a:t>
            </a:r>
          </a:p>
        </p:txBody>
      </p:sp>
      <p:sp>
        <p:nvSpPr>
          <p:cNvPr id="5" name="Freeform 5"/>
          <p:cNvSpPr/>
          <p:nvPr/>
        </p:nvSpPr>
        <p:spPr>
          <a:xfrm rot="839843">
            <a:off x="5558190" y="2110235"/>
            <a:ext cx="8189449" cy="5092348"/>
          </a:xfrm>
          <a:custGeom>
            <a:avLst/>
            <a:gdLst/>
            <a:ahLst/>
            <a:cxnLst/>
            <a:rect l="l" t="t" r="r" b="b"/>
            <a:pathLst>
              <a:path w="8189449" h="5092348">
                <a:moveTo>
                  <a:pt x="0" y="0"/>
                </a:moveTo>
                <a:lnTo>
                  <a:pt x="8189449" y="0"/>
                </a:lnTo>
                <a:lnTo>
                  <a:pt x="8189449" y="5092348"/>
                </a:lnTo>
                <a:lnTo>
                  <a:pt x="0" y="5092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59368">
            <a:off x="12403165" y="2026762"/>
            <a:ext cx="1695708" cy="2005676"/>
          </a:xfrm>
          <a:custGeom>
            <a:avLst/>
            <a:gdLst/>
            <a:ahLst/>
            <a:cxnLst/>
            <a:rect l="l" t="t" r="r" b="b"/>
            <a:pathLst>
              <a:path w="1695708" h="2005676">
                <a:moveTo>
                  <a:pt x="0" y="0"/>
                </a:moveTo>
                <a:lnTo>
                  <a:pt x="1695708" y="0"/>
                </a:lnTo>
                <a:lnTo>
                  <a:pt x="1695708" y="2005676"/>
                </a:lnTo>
                <a:lnTo>
                  <a:pt x="0" y="2005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94199" flipH="1">
            <a:off x="13669477" y="4577822"/>
            <a:ext cx="3962209" cy="4114800"/>
          </a:xfrm>
          <a:custGeom>
            <a:avLst/>
            <a:gdLst/>
            <a:ahLst/>
            <a:cxnLst/>
            <a:rect l="l" t="t" r="r" b="b"/>
            <a:pathLst>
              <a:path w="3962209" h="4114800">
                <a:moveTo>
                  <a:pt x="3962210" y="0"/>
                </a:moveTo>
                <a:lnTo>
                  <a:pt x="0" y="0"/>
                </a:lnTo>
                <a:lnTo>
                  <a:pt x="0" y="4114800"/>
                </a:lnTo>
                <a:lnTo>
                  <a:pt x="3962210" y="4114800"/>
                </a:lnTo>
                <a:lnTo>
                  <a:pt x="396221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359770" y="4175674"/>
            <a:ext cx="7292491" cy="111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67"/>
              </a:lnSpc>
            </a:pPr>
            <a:r>
              <a:rPr lang="en-US" sz="7389">
                <a:solidFill>
                  <a:srgbClr val="FFFFFF"/>
                </a:solidFill>
                <a:latin typeface="Gloria Hallelujah"/>
              </a:rPr>
              <a:t>WYZWANIE</a:t>
            </a:r>
          </a:p>
        </p:txBody>
      </p:sp>
      <p:sp>
        <p:nvSpPr>
          <p:cNvPr id="9" name="Freeform 9"/>
          <p:cNvSpPr/>
          <p:nvPr/>
        </p:nvSpPr>
        <p:spPr>
          <a:xfrm rot="-7726138" flipH="1" flipV="1">
            <a:off x="8956687" y="6714357"/>
            <a:ext cx="808385" cy="2536109"/>
          </a:xfrm>
          <a:custGeom>
            <a:avLst/>
            <a:gdLst/>
            <a:ahLst/>
            <a:cxnLst/>
            <a:rect l="l" t="t" r="r" b="b"/>
            <a:pathLst>
              <a:path w="808385" h="2536109">
                <a:moveTo>
                  <a:pt x="808385" y="2536109"/>
                </a:moveTo>
                <a:lnTo>
                  <a:pt x="0" y="2536109"/>
                </a:lnTo>
                <a:lnTo>
                  <a:pt x="0" y="0"/>
                </a:lnTo>
                <a:lnTo>
                  <a:pt x="808385" y="0"/>
                </a:lnTo>
                <a:lnTo>
                  <a:pt x="808385" y="2536109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51901" y="7088156"/>
            <a:ext cx="5645869" cy="226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 dirty="0" err="1">
                <a:solidFill>
                  <a:srgbClr val="FFFFFF"/>
                </a:solidFill>
                <a:latin typeface="Caveat"/>
              </a:rPr>
              <a:t>Przygotuj</a:t>
            </a:r>
            <a:r>
              <a:rPr lang="en-US" sz="3500" dirty="0">
                <a:solidFill>
                  <a:srgbClr val="FFFFFF"/>
                </a:solidFill>
                <a:latin typeface="Caveat"/>
              </a:rPr>
              <a:t> 30</a:t>
            </a:r>
            <a:r>
              <a:rPr lang="pl-PL" sz="3500" dirty="0">
                <a:solidFill>
                  <a:srgbClr val="FFFFFF"/>
                </a:solidFill>
                <a:latin typeface="Caveat"/>
              </a:rPr>
              <a:t>-</a:t>
            </a:r>
            <a:r>
              <a:rPr lang="en-US" sz="3500" dirty="0" err="1">
                <a:solidFill>
                  <a:srgbClr val="FFFFFF"/>
                </a:solidFill>
                <a:latin typeface="Caveat"/>
              </a:rPr>
              <a:t>sekundowe</a:t>
            </a:r>
            <a:r>
              <a:rPr lang="en-US" sz="3500" dirty="0">
                <a:solidFill>
                  <a:srgbClr val="FFFFFF"/>
                </a:solidFill>
                <a:latin typeface="Caveat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Caveat"/>
              </a:rPr>
              <a:t>nagranie</a:t>
            </a:r>
            <a:br>
              <a:rPr lang="pl-PL" sz="3500" dirty="0">
                <a:solidFill>
                  <a:srgbClr val="FFFFFF"/>
                </a:solidFill>
                <a:latin typeface="Caveat"/>
              </a:rPr>
            </a:br>
            <a:r>
              <a:rPr lang="en-US" sz="3500" dirty="0">
                <a:solidFill>
                  <a:srgbClr val="FFFFFF"/>
                </a:solidFill>
                <a:latin typeface="Caveat"/>
              </a:rPr>
              <a:t> w </a:t>
            </a:r>
            <a:r>
              <a:rPr lang="en-US" sz="3500" dirty="0" err="1">
                <a:solidFill>
                  <a:srgbClr val="FFFFFF"/>
                </a:solidFill>
                <a:latin typeface="Caveat"/>
              </a:rPr>
              <a:t>czasie</a:t>
            </a:r>
            <a:r>
              <a:rPr lang="en-US" sz="3500" dirty="0">
                <a:solidFill>
                  <a:srgbClr val="FFFFFF"/>
                </a:solidFill>
                <a:latin typeface="Caveat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Caveat"/>
              </a:rPr>
              <a:t>poza</a:t>
            </a:r>
            <a:r>
              <a:rPr lang="en-US" sz="3500" dirty="0">
                <a:solidFill>
                  <a:srgbClr val="FFFFFF"/>
                </a:solidFill>
                <a:latin typeface="Caveat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Caveat"/>
              </a:rPr>
              <a:t>lekcyjnym</a:t>
            </a:r>
            <a:r>
              <a:rPr lang="en-US" sz="3500" dirty="0">
                <a:solidFill>
                  <a:srgbClr val="FFFFFF"/>
                </a:solidFill>
                <a:latin typeface="Caveat"/>
              </a:rPr>
              <a:t>, </a:t>
            </a:r>
            <a:r>
              <a:rPr lang="en-US" sz="3500" dirty="0" err="1">
                <a:solidFill>
                  <a:srgbClr val="FFFFFF"/>
                </a:solidFill>
                <a:latin typeface="Caveat"/>
              </a:rPr>
              <a:t>gdzie</a:t>
            </a:r>
            <a:r>
              <a:rPr lang="en-US" sz="3500" dirty="0">
                <a:solidFill>
                  <a:srgbClr val="FFFFFF"/>
                </a:solidFill>
                <a:latin typeface="Caveat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Caveat"/>
              </a:rPr>
              <a:t>pokażesz</a:t>
            </a:r>
            <a:r>
              <a:rPr lang="en-US" sz="3500" dirty="0">
                <a:solidFill>
                  <a:srgbClr val="FFFFFF"/>
                </a:solidFill>
                <a:latin typeface="Caveat"/>
              </a:rPr>
              <a:t> w </a:t>
            </a:r>
            <a:r>
              <a:rPr lang="en-US" sz="3500" dirty="0" err="1">
                <a:solidFill>
                  <a:srgbClr val="FFFFFF"/>
                </a:solidFill>
                <a:latin typeface="Caveat"/>
              </a:rPr>
              <a:t>ciekawy</a:t>
            </a:r>
            <a:r>
              <a:rPr lang="en-US" sz="3500" dirty="0">
                <a:solidFill>
                  <a:srgbClr val="FFFFFF"/>
                </a:solidFill>
                <a:latin typeface="Caveat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Caveat"/>
              </a:rPr>
              <a:t>sposób</a:t>
            </a:r>
            <a:r>
              <a:rPr lang="en-US" sz="3500" dirty="0">
                <a:solidFill>
                  <a:srgbClr val="FFFFFF"/>
                </a:solidFill>
                <a:latin typeface="Caveat"/>
              </a:rPr>
              <a:t> </a:t>
            </a:r>
            <a:r>
              <a:rPr lang="pl-PL" sz="3500" dirty="0">
                <a:solidFill>
                  <a:srgbClr val="FFFFFF"/>
                </a:solidFill>
                <a:latin typeface="Caveat"/>
              </a:rPr>
              <a:t>pomysły na </a:t>
            </a:r>
            <a:r>
              <a:rPr lang="en-US" sz="3500" dirty="0" err="1">
                <a:solidFill>
                  <a:srgbClr val="FFFFFF"/>
                </a:solidFill>
                <a:latin typeface="Caveat"/>
              </a:rPr>
              <a:t>alternatywne</a:t>
            </a:r>
            <a:r>
              <a:rPr lang="en-US" sz="3500" dirty="0">
                <a:solidFill>
                  <a:srgbClr val="FFFFFF"/>
                </a:solidFill>
                <a:latin typeface="Caveat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Caveat"/>
              </a:rPr>
              <a:t>spędzanie</a:t>
            </a:r>
            <a:r>
              <a:rPr lang="en-US" sz="3500" dirty="0">
                <a:solidFill>
                  <a:srgbClr val="FFFFFF"/>
                </a:solidFill>
                <a:latin typeface="Caveat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Caveat"/>
              </a:rPr>
              <a:t>czasu</a:t>
            </a:r>
            <a:r>
              <a:rPr lang="en-US" sz="3500" dirty="0">
                <a:solidFill>
                  <a:srgbClr val="FFFFFF"/>
                </a:solidFill>
                <a:latin typeface="Caveat"/>
              </a:rPr>
              <a:t> bez </a:t>
            </a:r>
            <a:r>
              <a:rPr lang="en-US" sz="3500" dirty="0" err="1">
                <a:solidFill>
                  <a:srgbClr val="FFFFFF"/>
                </a:solidFill>
                <a:latin typeface="Caveat"/>
              </a:rPr>
              <a:t>nowych</a:t>
            </a:r>
            <a:r>
              <a:rPr lang="en-US" sz="3500" dirty="0">
                <a:solidFill>
                  <a:srgbClr val="FFFFFF"/>
                </a:solidFill>
                <a:latin typeface="Caveat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Caveat"/>
              </a:rPr>
              <a:t>technologii</a:t>
            </a:r>
            <a:endParaRPr lang="en-US" sz="3500" dirty="0">
              <a:solidFill>
                <a:srgbClr val="FFFFFF"/>
              </a:solidFill>
              <a:latin typeface="Caveat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249763" y="9348390"/>
            <a:ext cx="2767251" cy="555391"/>
            <a:chOff x="0" y="0"/>
            <a:chExt cx="3689667" cy="740522"/>
          </a:xfrm>
        </p:grpSpPr>
        <p:sp>
          <p:nvSpPr>
            <p:cNvPr id="12" name="Freeform 12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 dirty="0" err="1">
                  <a:solidFill>
                    <a:srgbClr val="FFFFFF"/>
                  </a:solidFill>
                  <a:latin typeface="Gloria Hallelujah"/>
                  <a:hlinkClick r:id="rId16" action="ppaction://hlinksldjump"/>
                </a:rPr>
                <a:t>Powrót</a:t>
              </a:r>
              <a:r>
                <a:rPr lang="en-US" sz="1599" u="sng" dirty="0">
                  <a:solidFill>
                    <a:srgbClr val="FFFFFF"/>
                  </a:solidFill>
                  <a:latin typeface="Gloria Hallelujah"/>
                  <a:hlinkClick r:id="rId16" action="ppaction://hlinksldjump"/>
                </a:rPr>
                <a:t> do </a:t>
              </a:r>
              <a:r>
                <a:rPr lang="en-US" sz="1599" u="sng" dirty="0" err="1">
                  <a:solidFill>
                    <a:srgbClr val="FFFFFF"/>
                  </a:solidFill>
                  <a:latin typeface="Gloria Hallelujah"/>
                  <a:hlinkClick r:id="rId16" action="ppaction://hlinksldjump"/>
                </a:rPr>
                <a:t>spisu</a:t>
              </a:r>
              <a:r>
                <a:rPr lang="en-US" sz="1599" u="sng" dirty="0">
                  <a:solidFill>
                    <a:srgbClr val="FFFFFF"/>
                  </a:solidFill>
                  <a:latin typeface="Gloria Hallelujah"/>
                  <a:hlinkClick r:id="rId16" action="ppaction://hlinksldjump"/>
                </a:rPr>
                <a:t> </a:t>
              </a:r>
              <a:r>
                <a:rPr lang="en-US" sz="1599" u="sng" dirty="0" err="1">
                  <a:solidFill>
                    <a:srgbClr val="FFFFFF"/>
                  </a:solidFill>
                  <a:latin typeface="Gloria Hallelujah"/>
                  <a:hlinkClick r:id="rId16" action="ppaction://hlinksldjump"/>
                </a:rPr>
                <a:t>treści</a:t>
              </a:r>
              <a:endParaRPr lang="en-US" sz="1599" u="sng" dirty="0">
                <a:solidFill>
                  <a:srgbClr val="FFFFFF"/>
                </a:solidFill>
                <a:latin typeface="Gloria Hallelujah"/>
                <a:hlinkClick r:id="rId16" action="ppaction://hlinksldjump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2069" y="2558785"/>
            <a:ext cx="15223861" cy="6891125"/>
            <a:chOff x="0" y="0"/>
            <a:chExt cx="7542421" cy="341409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lnTo>
                    <a:pt x="7519561" y="3386159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5"/>
          <p:cNvSpPr/>
          <p:nvPr/>
        </p:nvSpPr>
        <p:spPr>
          <a:xfrm rot="-5400000">
            <a:off x="-492486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24197"/>
            </a:stretch>
          </a:blipFill>
        </p:spPr>
      </p:sp>
      <p:sp>
        <p:nvSpPr>
          <p:cNvPr id="6" name="Freeform 6"/>
          <p:cNvSpPr/>
          <p:nvPr/>
        </p:nvSpPr>
        <p:spPr>
          <a:xfrm rot="-5400000" flipV="1">
            <a:off x="16253252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1006739"/>
                </a:moveTo>
                <a:lnTo>
                  <a:pt x="2497780" y="1006739"/>
                </a:lnTo>
                <a:lnTo>
                  <a:pt x="2497780" y="0"/>
                </a:lnTo>
                <a:lnTo>
                  <a:pt x="0" y="0"/>
                </a:lnTo>
                <a:lnTo>
                  <a:pt x="0" y="10067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24197"/>
            </a:stretch>
          </a:blipFill>
        </p:spPr>
      </p:sp>
      <p:sp>
        <p:nvSpPr>
          <p:cNvPr id="7" name="Freeform 7"/>
          <p:cNvSpPr/>
          <p:nvPr/>
        </p:nvSpPr>
        <p:spPr>
          <a:xfrm rot="938067">
            <a:off x="1028700" y="502444"/>
            <a:ext cx="1682795" cy="1052512"/>
          </a:xfrm>
          <a:custGeom>
            <a:avLst/>
            <a:gdLst/>
            <a:ahLst/>
            <a:cxnLst/>
            <a:rect l="l" t="t" r="r" b="b"/>
            <a:pathLst>
              <a:path w="1682795" h="1052512">
                <a:moveTo>
                  <a:pt x="0" y="0"/>
                </a:moveTo>
                <a:lnTo>
                  <a:pt x="1682795" y="0"/>
                </a:lnTo>
                <a:lnTo>
                  <a:pt x="1682795" y="1052512"/>
                </a:lnTo>
                <a:lnTo>
                  <a:pt x="0" y="1052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7052" flipH="1">
            <a:off x="15578899" y="533849"/>
            <a:ext cx="1246131" cy="1687763"/>
          </a:xfrm>
          <a:custGeom>
            <a:avLst/>
            <a:gdLst/>
            <a:ahLst/>
            <a:cxnLst/>
            <a:rect l="l" t="t" r="r" b="b"/>
            <a:pathLst>
              <a:path w="1246131" h="1687763">
                <a:moveTo>
                  <a:pt x="1246132" y="0"/>
                </a:moveTo>
                <a:lnTo>
                  <a:pt x="0" y="0"/>
                </a:lnTo>
                <a:lnTo>
                  <a:pt x="0" y="1687763"/>
                </a:lnTo>
                <a:lnTo>
                  <a:pt x="1246132" y="1687763"/>
                </a:lnTo>
                <a:lnTo>
                  <a:pt x="124613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11324">
            <a:off x="2346144" y="7820878"/>
            <a:ext cx="952092" cy="1751340"/>
          </a:xfrm>
          <a:custGeom>
            <a:avLst/>
            <a:gdLst/>
            <a:ahLst/>
            <a:cxnLst/>
            <a:rect l="l" t="t" r="r" b="b"/>
            <a:pathLst>
              <a:path w="952092" h="1751340">
                <a:moveTo>
                  <a:pt x="0" y="0"/>
                </a:moveTo>
                <a:lnTo>
                  <a:pt x="952092" y="0"/>
                </a:lnTo>
                <a:lnTo>
                  <a:pt x="952092" y="1751340"/>
                </a:lnTo>
                <a:lnTo>
                  <a:pt x="0" y="17513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345290" y="7255825"/>
            <a:ext cx="1856675" cy="2205950"/>
          </a:xfrm>
          <a:custGeom>
            <a:avLst/>
            <a:gdLst/>
            <a:ahLst/>
            <a:cxnLst/>
            <a:rect l="l" t="t" r="r" b="b"/>
            <a:pathLst>
              <a:path w="1856675" h="2205950">
                <a:moveTo>
                  <a:pt x="0" y="0"/>
                </a:moveTo>
                <a:lnTo>
                  <a:pt x="1856675" y="0"/>
                </a:lnTo>
                <a:lnTo>
                  <a:pt x="1856675" y="2205950"/>
                </a:lnTo>
                <a:lnTo>
                  <a:pt x="0" y="22059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hlinkClick r:id="rId12"/>
          </p:cNvPr>
          <p:cNvSpPr/>
          <p:nvPr/>
        </p:nvSpPr>
        <p:spPr>
          <a:xfrm>
            <a:off x="1816131" y="5541316"/>
            <a:ext cx="3664279" cy="763391"/>
          </a:xfrm>
          <a:custGeom>
            <a:avLst/>
            <a:gdLst/>
            <a:ahLst/>
            <a:cxnLst/>
            <a:rect l="l" t="t" r="r" b="b"/>
            <a:pathLst>
              <a:path w="3664279" h="763391">
                <a:moveTo>
                  <a:pt x="0" y="0"/>
                </a:moveTo>
                <a:lnTo>
                  <a:pt x="3664279" y="0"/>
                </a:lnTo>
                <a:lnTo>
                  <a:pt x="3664279" y="763392"/>
                </a:lnTo>
                <a:lnTo>
                  <a:pt x="0" y="76339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12">
            <a:hlinkClick r:id="rId14"/>
          </p:cNvPr>
          <p:cNvSpPr/>
          <p:nvPr/>
        </p:nvSpPr>
        <p:spPr>
          <a:xfrm>
            <a:off x="5742387" y="5466980"/>
            <a:ext cx="2411013" cy="912061"/>
          </a:xfrm>
          <a:custGeom>
            <a:avLst/>
            <a:gdLst/>
            <a:ahLst/>
            <a:cxnLst/>
            <a:rect l="l" t="t" r="r" b="b"/>
            <a:pathLst>
              <a:path w="2411013" h="912061">
                <a:moveTo>
                  <a:pt x="0" y="0"/>
                </a:moveTo>
                <a:lnTo>
                  <a:pt x="2411013" y="0"/>
                </a:lnTo>
                <a:lnTo>
                  <a:pt x="2411013" y="912060"/>
                </a:lnTo>
                <a:lnTo>
                  <a:pt x="0" y="9120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15088" y="3214504"/>
            <a:ext cx="477447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 err="1">
                <a:solidFill>
                  <a:srgbClr val="123F6C"/>
                </a:solidFill>
                <a:latin typeface="Gloria Hallelujah"/>
              </a:rPr>
              <a:t>Punkt</a:t>
            </a:r>
            <a:r>
              <a:rPr lang="en-US" sz="3600" dirty="0">
                <a:solidFill>
                  <a:srgbClr val="123F6C"/>
                </a:solidFill>
                <a:latin typeface="Gloria Hallelujah"/>
              </a:rPr>
              <a:t> </a:t>
            </a:r>
            <a:r>
              <a:rPr lang="en-US" sz="3600" dirty="0" err="1">
                <a:solidFill>
                  <a:srgbClr val="123F6C"/>
                </a:solidFill>
                <a:latin typeface="Gloria Hallelujah"/>
              </a:rPr>
              <a:t>pomocow</a:t>
            </a:r>
            <a:r>
              <a:rPr lang="pl-PL" sz="3600" dirty="0">
                <a:solidFill>
                  <a:srgbClr val="123F6C"/>
                </a:solidFill>
                <a:latin typeface="Gloria Hallelujah"/>
              </a:rPr>
              <a:t>y:</a:t>
            </a:r>
            <a:endParaRPr lang="en-US" sz="3600" dirty="0">
              <a:solidFill>
                <a:srgbClr val="123F6C"/>
              </a:solidFill>
              <a:latin typeface="Gloria Hallelujah"/>
            </a:endParaRPr>
          </a:p>
        </p:txBody>
      </p:sp>
      <p:sp>
        <p:nvSpPr>
          <p:cNvPr id="20" name="Freeform 20">
            <a:hlinkClick r:id="rId16"/>
          </p:cNvPr>
          <p:cNvSpPr/>
          <p:nvPr/>
        </p:nvSpPr>
        <p:spPr>
          <a:xfrm>
            <a:off x="9526420" y="5606352"/>
            <a:ext cx="2905139" cy="740092"/>
          </a:xfrm>
          <a:custGeom>
            <a:avLst/>
            <a:gdLst/>
            <a:ahLst/>
            <a:cxnLst/>
            <a:rect l="l" t="t" r="r" b="b"/>
            <a:pathLst>
              <a:path w="2905139" h="740092">
                <a:moveTo>
                  <a:pt x="0" y="0"/>
                </a:moveTo>
                <a:lnTo>
                  <a:pt x="2905139" y="0"/>
                </a:lnTo>
                <a:lnTo>
                  <a:pt x="2905139" y="740093"/>
                </a:lnTo>
                <a:lnTo>
                  <a:pt x="0" y="74009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002325" y="1072930"/>
            <a:ext cx="10283350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 dirty="0" err="1">
                <a:solidFill>
                  <a:srgbClr val="FFFFFF"/>
                </a:solidFill>
                <a:latin typeface="Gloria Hallelujah"/>
              </a:rPr>
              <a:t>Miłego</a:t>
            </a:r>
            <a:r>
              <a:rPr lang="en-US" sz="6500" dirty="0">
                <a:solidFill>
                  <a:srgbClr val="FFFFFF"/>
                </a:solidFill>
                <a:latin typeface="Gloria Hallelujah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Gloria Hallelujah"/>
              </a:rPr>
              <a:t>dnia</a:t>
            </a:r>
            <a:r>
              <a:rPr lang="en-US" sz="6500" dirty="0">
                <a:solidFill>
                  <a:srgbClr val="FFFFFF"/>
                </a:solidFill>
                <a:latin typeface="Gloria Hallelujah"/>
              </a:rPr>
              <a:t> offline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5168640" y="9401630"/>
            <a:ext cx="2767251" cy="555391"/>
            <a:chOff x="0" y="0"/>
            <a:chExt cx="3689667" cy="740522"/>
          </a:xfrm>
        </p:grpSpPr>
        <p:sp>
          <p:nvSpPr>
            <p:cNvPr id="23" name="Freeform 23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>
                  <a:solidFill>
                    <a:srgbClr val="FFFFFF"/>
                  </a:solidFill>
                  <a:latin typeface="Gloria Hallelujah"/>
                  <a:hlinkClick r:id="rId20" action="ppaction://hlinksldjump"/>
                </a:rPr>
                <a:t>Powrót do spisu treści</a:t>
              </a:r>
            </a:p>
          </p:txBody>
        </p: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A275B9D5-06D5-4F71-ABC0-463C7A76853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16" y="9668947"/>
            <a:ext cx="3480878" cy="4511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2C27B499-520F-4AB1-8813-4B107EF0D09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9625283"/>
            <a:ext cx="833786" cy="555640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BDA9C0FB-21C4-4CB2-9F3C-6F5E0E596BB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232" y="9510743"/>
            <a:ext cx="2198768" cy="802054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58CC5165-404F-4FEF-9DA2-D0667A8C96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925" y="9395993"/>
            <a:ext cx="2484349" cy="937760"/>
          </a:xfrm>
          <a:prstGeom prst="rect">
            <a:avLst/>
          </a:prstGeom>
        </p:spPr>
      </p:pic>
      <p:pic>
        <p:nvPicPr>
          <p:cNvPr id="1026" name="Picture 2" descr="116111">
            <a:hlinkClick r:id="rId25"/>
            <a:extLst>
              <a:ext uri="{FF2B5EF4-FFF2-40B4-BE49-F238E27FC236}">
                <a16:creationId xmlns:a16="http://schemas.microsoft.com/office/drawing/2014/main" id="{A4BAC016-5367-42DE-A685-3C5D3ABC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62" y="3079639"/>
            <a:ext cx="2109703" cy="8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14">
            <a:extLst>
              <a:ext uri="{FF2B5EF4-FFF2-40B4-BE49-F238E27FC236}">
                <a16:creationId xmlns:a16="http://schemas.microsoft.com/office/drawing/2014/main" id="{59C69152-9448-4F08-BA0D-7699D7BC2BFB}"/>
              </a:ext>
            </a:extLst>
          </p:cNvPr>
          <p:cNvSpPr txBox="1"/>
          <p:nvPr/>
        </p:nvSpPr>
        <p:spPr>
          <a:xfrm>
            <a:off x="1900502" y="4413902"/>
            <a:ext cx="1062246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3600" dirty="0">
                <a:solidFill>
                  <a:srgbClr val="123F6C"/>
                </a:solidFill>
                <a:latin typeface="Gloria Hallelujah"/>
              </a:rPr>
              <a:t>Więcej informacji oraz materiałów dotyczących bezpieczeństwa online znajdziecie na:</a:t>
            </a:r>
            <a:endParaRPr lang="en-US" sz="3600" dirty="0">
              <a:solidFill>
                <a:srgbClr val="123F6C"/>
              </a:solidFill>
              <a:latin typeface="Gloria Hallelujah"/>
            </a:endParaRPr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8C2F01F4-832C-4850-9D06-C0D9EB702BA0}"/>
              </a:ext>
            </a:extLst>
          </p:cNvPr>
          <p:cNvSpPr txBox="1"/>
          <p:nvPr/>
        </p:nvSpPr>
        <p:spPr>
          <a:xfrm>
            <a:off x="7743637" y="5728621"/>
            <a:ext cx="185667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3600" dirty="0">
                <a:solidFill>
                  <a:srgbClr val="123F6C"/>
                </a:solidFill>
                <a:latin typeface="Gloria Hallelujah"/>
              </a:rPr>
              <a:t>i</a:t>
            </a:r>
            <a:endParaRPr lang="en-US" sz="3600" dirty="0">
              <a:solidFill>
                <a:srgbClr val="123F6C"/>
              </a:solidFill>
              <a:latin typeface="Gloria Hallelujah"/>
            </a:endParaRPr>
          </a:p>
        </p:txBody>
      </p:sp>
      <p:sp>
        <p:nvSpPr>
          <p:cNvPr id="49" name="TextBox 14">
            <a:extLst>
              <a:ext uri="{FF2B5EF4-FFF2-40B4-BE49-F238E27FC236}">
                <a16:creationId xmlns:a16="http://schemas.microsoft.com/office/drawing/2014/main" id="{44B62906-6B79-4346-BE54-8E67AE1582CC}"/>
              </a:ext>
            </a:extLst>
          </p:cNvPr>
          <p:cNvSpPr txBox="1"/>
          <p:nvPr/>
        </p:nvSpPr>
        <p:spPr>
          <a:xfrm>
            <a:off x="1870097" y="7076247"/>
            <a:ext cx="1023297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3600" dirty="0">
                <a:solidFill>
                  <a:srgbClr val="123F6C"/>
                </a:solidFill>
                <a:latin typeface="Gloria Hallelujah"/>
              </a:rPr>
              <a:t>Obserwujcie nas także na IG: @</a:t>
            </a:r>
            <a:r>
              <a:rPr lang="pl-PL" sz="3600" dirty="0" err="1">
                <a:solidFill>
                  <a:srgbClr val="123F6C"/>
                </a:solidFill>
                <a:latin typeface="Gloria Hallelujah"/>
              </a:rPr>
              <a:t>nask.young</a:t>
            </a:r>
            <a:endParaRPr lang="en-US" sz="3600" dirty="0">
              <a:solidFill>
                <a:srgbClr val="123F6C"/>
              </a:solidFill>
              <a:latin typeface="Gloria Hallelujah"/>
            </a:endParaRP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B8036EB2-69EF-4BE4-B302-277D498F1D5B}"/>
              </a:ext>
            </a:extLst>
          </p:cNvPr>
          <p:cNvSpPr txBox="1"/>
          <p:nvPr/>
        </p:nvSpPr>
        <p:spPr>
          <a:xfrm>
            <a:off x="4815305" y="5746559"/>
            <a:ext cx="185667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3600" dirty="0">
                <a:solidFill>
                  <a:srgbClr val="123F6C"/>
                </a:solidFill>
                <a:latin typeface="Gloria Hallelujah"/>
              </a:rPr>
              <a:t>,</a:t>
            </a:r>
            <a:endParaRPr lang="en-US" sz="3600" dirty="0">
              <a:solidFill>
                <a:srgbClr val="123F6C"/>
              </a:solidFill>
              <a:latin typeface="Gloria Hallelujah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15031" y="2193355"/>
            <a:ext cx="8896638" cy="1123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00"/>
              </a:lnSpc>
            </a:pPr>
            <a:r>
              <a:rPr lang="en-US" sz="9000">
                <a:solidFill>
                  <a:srgbClr val="FFFFFF"/>
                </a:solidFill>
                <a:latin typeface="Gloria Hallelujah"/>
              </a:rPr>
              <a:t>Przebieg zajęć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687590" y="4340103"/>
            <a:ext cx="6152735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u="sng">
                <a:solidFill>
                  <a:srgbClr val="FFFFFF"/>
                </a:solidFill>
                <a:latin typeface="Gloria Hallelujah"/>
                <a:hlinkClick r:id="rId2" action="ppaction://hlinksldjump"/>
              </a:rPr>
              <a:t>Deser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00840" y="4340103"/>
            <a:ext cx="642927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u="sng" dirty="0" err="1">
                <a:solidFill>
                  <a:srgbClr val="FFFFFF"/>
                </a:solidFill>
                <a:latin typeface="Gloria Hallelujah"/>
                <a:hlinkClick r:id="rId3" action="ppaction://hlinksldjump"/>
              </a:rPr>
              <a:t>Zapoznanie</a:t>
            </a:r>
            <a:r>
              <a:rPr lang="en-US" sz="3500" u="sng" dirty="0">
                <a:solidFill>
                  <a:srgbClr val="FFFFFF"/>
                </a:solidFill>
                <a:latin typeface="Gloria Hallelujah"/>
                <a:hlinkClick r:id="rId3" action="ppaction://hlinksldjump"/>
              </a:rPr>
              <a:t> z </a:t>
            </a:r>
            <a:r>
              <a:rPr lang="en-US" sz="3500" u="sng" dirty="0" err="1">
                <a:solidFill>
                  <a:srgbClr val="FFFFFF"/>
                </a:solidFill>
                <a:latin typeface="Gloria Hallelujah"/>
                <a:hlinkClick r:id="rId3" action="ppaction://hlinksldjump"/>
              </a:rPr>
              <a:t>teorią</a:t>
            </a:r>
            <a:endParaRPr lang="en-US" sz="3500" u="sng" dirty="0">
              <a:solidFill>
                <a:srgbClr val="FFFFFF"/>
              </a:solidFill>
              <a:latin typeface="Gloria Hallelujah"/>
              <a:hlinkClick r:id="rId3" action="ppaction://hlinksldjump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400840" y="6473711"/>
            <a:ext cx="642927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u="sng">
                <a:solidFill>
                  <a:srgbClr val="FFFFFF"/>
                </a:solidFill>
                <a:latin typeface="Gloria Hallelujah"/>
                <a:hlinkClick r:id="rId4" action="ppaction://hlinksldjump"/>
              </a:rPr>
              <a:t>Zadanie grupowe</a:t>
            </a:r>
          </a:p>
        </p:txBody>
      </p:sp>
      <p:sp>
        <p:nvSpPr>
          <p:cNvPr id="6" name="Freeform 6"/>
          <p:cNvSpPr/>
          <p:nvPr/>
        </p:nvSpPr>
        <p:spPr>
          <a:xfrm>
            <a:off x="1900608" y="6225680"/>
            <a:ext cx="1170388" cy="1108677"/>
          </a:xfrm>
          <a:custGeom>
            <a:avLst/>
            <a:gdLst/>
            <a:ahLst/>
            <a:cxnLst/>
            <a:rect l="l" t="t" r="r" b="b"/>
            <a:pathLst>
              <a:path w="1170388" h="1108677">
                <a:moveTo>
                  <a:pt x="0" y="0"/>
                </a:moveTo>
                <a:lnTo>
                  <a:pt x="1170387" y="0"/>
                </a:lnTo>
                <a:lnTo>
                  <a:pt x="1170387" y="1108677"/>
                </a:lnTo>
                <a:lnTo>
                  <a:pt x="0" y="1108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74302" y="6225680"/>
            <a:ext cx="1170388" cy="1108677"/>
          </a:xfrm>
          <a:custGeom>
            <a:avLst/>
            <a:gdLst/>
            <a:ahLst/>
            <a:cxnLst/>
            <a:rect l="l" t="t" r="r" b="b"/>
            <a:pathLst>
              <a:path w="1170388" h="1108677">
                <a:moveTo>
                  <a:pt x="0" y="0"/>
                </a:moveTo>
                <a:lnTo>
                  <a:pt x="1170388" y="0"/>
                </a:lnTo>
                <a:lnTo>
                  <a:pt x="1170388" y="1108677"/>
                </a:lnTo>
                <a:lnTo>
                  <a:pt x="0" y="1108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00608" y="4052465"/>
            <a:ext cx="1170388" cy="1108677"/>
          </a:xfrm>
          <a:custGeom>
            <a:avLst/>
            <a:gdLst/>
            <a:ahLst/>
            <a:cxnLst/>
            <a:rect l="l" t="t" r="r" b="b"/>
            <a:pathLst>
              <a:path w="1170388" h="1108677">
                <a:moveTo>
                  <a:pt x="0" y="0"/>
                </a:moveTo>
                <a:lnTo>
                  <a:pt x="1170387" y="0"/>
                </a:lnTo>
                <a:lnTo>
                  <a:pt x="1170387" y="1108676"/>
                </a:lnTo>
                <a:lnTo>
                  <a:pt x="0" y="1108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74302" y="4052465"/>
            <a:ext cx="1170388" cy="1108677"/>
          </a:xfrm>
          <a:custGeom>
            <a:avLst/>
            <a:gdLst/>
            <a:ahLst/>
            <a:cxnLst/>
            <a:rect l="l" t="t" r="r" b="b"/>
            <a:pathLst>
              <a:path w="1170388" h="1108677">
                <a:moveTo>
                  <a:pt x="0" y="0"/>
                </a:moveTo>
                <a:lnTo>
                  <a:pt x="1170388" y="0"/>
                </a:lnTo>
                <a:lnTo>
                  <a:pt x="1170388" y="1108676"/>
                </a:lnTo>
                <a:lnTo>
                  <a:pt x="0" y="1108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27346" y="6587999"/>
            <a:ext cx="640711" cy="41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>
                <a:solidFill>
                  <a:srgbClr val="FFFFFF"/>
                </a:solidFill>
                <a:latin typeface="Gaegu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20091" y="6587999"/>
            <a:ext cx="640711" cy="41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>
                <a:solidFill>
                  <a:srgbClr val="FFFFFF"/>
                </a:solidFill>
                <a:latin typeface="Gaegu"/>
              </a:rPr>
              <a:t>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27346" y="4414784"/>
            <a:ext cx="640711" cy="41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>
                <a:solidFill>
                  <a:srgbClr val="FFFFFF"/>
                </a:solidFill>
                <a:latin typeface="Gaegu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20091" y="4414784"/>
            <a:ext cx="640711" cy="41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>
                <a:solidFill>
                  <a:srgbClr val="FFFFFF"/>
                </a:solidFill>
                <a:latin typeface="Gaegu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87590" y="6473711"/>
            <a:ext cx="6152735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u="sng">
                <a:solidFill>
                  <a:srgbClr val="FFFFFF"/>
                </a:solidFill>
                <a:latin typeface="Gloria Hallelujah"/>
                <a:hlinkClick r:id="rId7" action="ppaction://hlinksldjump"/>
              </a:rPr>
              <a:t>Wyzwanie</a:t>
            </a:r>
          </a:p>
        </p:txBody>
      </p:sp>
      <p:sp>
        <p:nvSpPr>
          <p:cNvPr id="15" name="Freeform 15"/>
          <p:cNvSpPr/>
          <p:nvPr/>
        </p:nvSpPr>
        <p:spPr>
          <a:xfrm>
            <a:off x="3023768" y="1613235"/>
            <a:ext cx="3165424" cy="1704053"/>
          </a:xfrm>
          <a:custGeom>
            <a:avLst/>
            <a:gdLst/>
            <a:ahLst/>
            <a:cxnLst/>
            <a:rect l="l" t="t" r="r" b="b"/>
            <a:pathLst>
              <a:path w="3165424" h="1704053">
                <a:moveTo>
                  <a:pt x="0" y="0"/>
                </a:moveTo>
                <a:lnTo>
                  <a:pt x="3165425" y="0"/>
                </a:lnTo>
                <a:lnTo>
                  <a:pt x="3165425" y="1704053"/>
                </a:lnTo>
                <a:lnTo>
                  <a:pt x="0" y="170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327822">
            <a:off x="16048510" y="2635922"/>
            <a:ext cx="1566383" cy="1315109"/>
          </a:xfrm>
          <a:custGeom>
            <a:avLst/>
            <a:gdLst/>
            <a:ahLst/>
            <a:cxnLst/>
            <a:rect l="l" t="t" r="r" b="b"/>
            <a:pathLst>
              <a:path w="1566383" h="1315109">
                <a:moveTo>
                  <a:pt x="0" y="0"/>
                </a:moveTo>
                <a:lnTo>
                  <a:pt x="1566383" y="0"/>
                </a:lnTo>
                <a:lnTo>
                  <a:pt x="1566383" y="1315109"/>
                </a:lnTo>
                <a:lnTo>
                  <a:pt x="0" y="1315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8700" y="985538"/>
            <a:ext cx="855197" cy="960193"/>
          </a:xfrm>
          <a:custGeom>
            <a:avLst/>
            <a:gdLst/>
            <a:ahLst/>
            <a:cxnLst/>
            <a:rect l="l" t="t" r="r" b="b"/>
            <a:pathLst>
              <a:path w="855197" h="960193">
                <a:moveTo>
                  <a:pt x="0" y="0"/>
                </a:moveTo>
                <a:lnTo>
                  <a:pt x="855197" y="0"/>
                </a:lnTo>
                <a:lnTo>
                  <a:pt x="855197" y="960193"/>
                </a:lnTo>
                <a:lnTo>
                  <a:pt x="0" y="9601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38382" b="-199120"/>
            </a:stretch>
          </a:blipFill>
        </p:spPr>
      </p:sp>
      <p:sp>
        <p:nvSpPr>
          <p:cNvPr id="18" name="Freeform 18"/>
          <p:cNvSpPr/>
          <p:nvPr/>
        </p:nvSpPr>
        <p:spPr>
          <a:xfrm flipV="1">
            <a:off x="1028700" y="8298107"/>
            <a:ext cx="855197" cy="960193"/>
          </a:xfrm>
          <a:custGeom>
            <a:avLst/>
            <a:gdLst/>
            <a:ahLst/>
            <a:cxnLst/>
            <a:rect l="l" t="t" r="r" b="b"/>
            <a:pathLst>
              <a:path w="855197" h="960193">
                <a:moveTo>
                  <a:pt x="0" y="960193"/>
                </a:moveTo>
                <a:lnTo>
                  <a:pt x="855197" y="960193"/>
                </a:lnTo>
                <a:lnTo>
                  <a:pt x="855197" y="0"/>
                </a:lnTo>
                <a:lnTo>
                  <a:pt x="0" y="0"/>
                </a:lnTo>
                <a:lnTo>
                  <a:pt x="0" y="960193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38382" b="-199120"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6404103" y="985538"/>
            <a:ext cx="855197" cy="960193"/>
          </a:xfrm>
          <a:custGeom>
            <a:avLst/>
            <a:gdLst/>
            <a:ahLst/>
            <a:cxnLst/>
            <a:rect l="l" t="t" r="r" b="b"/>
            <a:pathLst>
              <a:path w="855197" h="960193">
                <a:moveTo>
                  <a:pt x="855197" y="0"/>
                </a:moveTo>
                <a:lnTo>
                  <a:pt x="0" y="0"/>
                </a:lnTo>
                <a:lnTo>
                  <a:pt x="0" y="960193"/>
                </a:lnTo>
                <a:lnTo>
                  <a:pt x="855197" y="960193"/>
                </a:lnTo>
                <a:lnTo>
                  <a:pt x="85519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38382" b="-199120"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16404103" y="8298107"/>
            <a:ext cx="855197" cy="960193"/>
          </a:xfrm>
          <a:custGeom>
            <a:avLst/>
            <a:gdLst/>
            <a:ahLst/>
            <a:cxnLst/>
            <a:rect l="l" t="t" r="r" b="b"/>
            <a:pathLst>
              <a:path w="855197" h="960193">
                <a:moveTo>
                  <a:pt x="855197" y="960193"/>
                </a:moveTo>
                <a:lnTo>
                  <a:pt x="0" y="960193"/>
                </a:lnTo>
                <a:lnTo>
                  <a:pt x="0" y="0"/>
                </a:lnTo>
                <a:lnTo>
                  <a:pt x="855197" y="0"/>
                </a:lnTo>
                <a:lnTo>
                  <a:pt x="855197" y="960193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38382" b="-199120"/>
            </a:stretch>
          </a:blipFill>
        </p:spPr>
      </p:sp>
      <p:sp>
        <p:nvSpPr>
          <p:cNvPr id="21" name="Freeform 21"/>
          <p:cNvSpPr/>
          <p:nvPr/>
        </p:nvSpPr>
        <p:spPr>
          <a:xfrm rot="-266671">
            <a:off x="5247683" y="8838591"/>
            <a:ext cx="1597270" cy="999020"/>
          </a:xfrm>
          <a:custGeom>
            <a:avLst/>
            <a:gdLst/>
            <a:ahLst/>
            <a:cxnLst/>
            <a:rect l="l" t="t" r="r" b="b"/>
            <a:pathLst>
              <a:path w="1597270" h="999020">
                <a:moveTo>
                  <a:pt x="0" y="0"/>
                </a:moveTo>
                <a:lnTo>
                  <a:pt x="1597270" y="0"/>
                </a:lnTo>
                <a:lnTo>
                  <a:pt x="1597270" y="999020"/>
                </a:lnTo>
                <a:lnTo>
                  <a:pt x="0" y="9990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485513" y="2631510"/>
            <a:ext cx="2386121" cy="1947942"/>
          </a:xfrm>
          <a:custGeom>
            <a:avLst/>
            <a:gdLst/>
            <a:ahLst/>
            <a:cxnLst/>
            <a:rect l="l" t="t" r="r" b="b"/>
            <a:pathLst>
              <a:path w="2386121" h="1947942">
                <a:moveTo>
                  <a:pt x="0" y="0"/>
                </a:moveTo>
                <a:lnTo>
                  <a:pt x="2386121" y="0"/>
                </a:lnTo>
                <a:lnTo>
                  <a:pt x="2386121" y="1947942"/>
                </a:lnTo>
                <a:lnTo>
                  <a:pt x="0" y="19479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1344690" y="0"/>
            <a:ext cx="1557007" cy="733209"/>
          </a:xfrm>
          <a:custGeom>
            <a:avLst/>
            <a:gdLst/>
            <a:ahLst/>
            <a:cxnLst/>
            <a:rect l="l" t="t" r="r" b="b"/>
            <a:pathLst>
              <a:path w="1557007" h="733209">
                <a:moveTo>
                  <a:pt x="0" y="0"/>
                </a:moveTo>
                <a:lnTo>
                  <a:pt x="1557007" y="0"/>
                </a:lnTo>
                <a:lnTo>
                  <a:pt x="1557007" y="733209"/>
                </a:lnTo>
                <a:lnTo>
                  <a:pt x="0" y="7332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304" y="3711928"/>
            <a:ext cx="8135336" cy="4620193"/>
          </a:xfrm>
          <a:custGeom>
            <a:avLst/>
            <a:gdLst/>
            <a:ahLst/>
            <a:cxnLst/>
            <a:rect l="l" t="t" r="r" b="b"/>
            <a:pathLst>
              <a:path w="8135336" h="4620193">
                <a:moveTo>
                  <a:pt x="0" y="0"/>
                </a:moveTo>
                <a:lnTo>
                  <a:pt x="8135336" y="0"/>
                </a:lnTo>
                <a:lnTo>
                  <a:pt x="8135336" y="4620193"/>
                </a:lnTo>
                <a:lnTo>
                  <a:pt x="0" y="462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340441">
            <a:off x="6861521" y="6586712"/>
            <a:ext cx="1579849" cy="1585722"/>
            <a:chOff x="0" y="0"/>
            <a:chExt cx="1708150" cy="1714500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FFEB9B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381379">
            <a:off x="2472705" y="6317128"/>
            <a:ext cx="1579849" cy="1585722"/>
            <a:chOff x="0" y="0"/>
            <a:chExt cx="1708150" cy="1714500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CCE5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AutoShape 9"/>
          <p:cNvSpPr/>
          <p:nvPr/>
        </p:nvSpPr>
        <p:spPr>
          <a:xfrm rot="138720">
            <a:off x="7504283" y="6524472"/>
            <a:ext cx="435576" cy="14985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0" name="AutoShape 10"/>
          <p:cNvSpPr/>
          <p:nvPr/>
        </p:nvSpPr>
        <p:spPr>
          <a:xfrm rot="-583099">
            <a:off x="2951304" y="6257302"/>
            <a:ext cx="435576" cy="14985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1" name="Freeform 11"/>
          <p:cNvSpPr/>
          <p:nvPr/>
        </p:nvSpPr>
        <p:spPr>
          <a:xfrm>
            <a:off x="4609466" y="6254672"/>
            <a:ext cx="1809456" cy="3476937"/>
          </a:xfrm>
          <a:custGeom>
            <a:avLst/>
            <a:gdLst/>
            <a:ahLst/>
            <a:cxnLst/>
            <a:rect l="l" t="t" r="r" b="b"/>
            <a:pathLst>
              <a:path w="1809456" h="3476937">
                <a:moveTo>
                  <a:pt x="0" y="0"/>
                </a:moveTo>
                <a:lnTo>
                  <a:pt x="1809456" y="0"/>
                </a:lnTo>
                <a:lnTo>
                  <a:pt x="1809456" y="3476937"/>
                </a:lnTo>
                <a:lnTo>
                  <a:pt x="0" y="34769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020898" y="1326705"/>
            <a:ext cx="6760147" cy="2554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0"/>
              </a:lnSpc>
            </a:pPr>
            <a:r>
              <a:rPr lang="en-US" sz="7300">
                <a:solidFill>
                  <a:srgbClr val="000000"/>
                </a:solidFill>
                <a:latin typeface="Gloria Hallelujah"/>
              </a:rPr>
              <a:t>Przełamanie pierwszych lodów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637210" y="3146944"/>
            <a:ext cx="1081918" cy="1024872"/>
          </a:xfrm>
          <a:custGeom>
            <a:avLst/>
            <a:gdLst/>
            <a:ahLst/>
            <a:cxnLst/>
            <a:rect l="l" t="t" r="r" b="b"/>
            <a:pathLst>
              <a:path w="1081918" h="1024872">
                <a:moveTo>
                  <a:pt x="0" y="0"/>
                </a:moveTo>
                <a:lnTo>
                  <a:pt x="1081918" y="0"/>
                </a:lnTo>
                <a:lnTo>
                  <a:pt x="1081918" y="1024872"/>
                </a:lnTo>
                <a:lnTo>
                  <a:pt x="0" y="1024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637210" y="4389760"/>
            <a:ext cx="1081918" cy="1024872"/>
          </a:xfrm>
          <a:custGeom>
            <a:avLst/>
            <a:gdLst/>
            <a:ahLst/>
            <a:cxnLst/>
            <a:rect l="l" t="t" r="r" b="b"/>
            <a:pathLst>
              <a:path w="1081918" h="1024872">
                <a:moveTo>
                  <a:pt x="0" y="0"/>
                </a:moveTo>
                <a:lnTo>
                  <a:pt x="1081918" y="0"/>
                </a:lnTo>
                <a:lnTo>
                  <a:pt x="1081918" y="1024872"/>
                </a:lnTo>
                <a:lnTo>
                  <a:pt x="0" y="1024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637210" y="6869359"/>
            <a:ext cx="1081918" cy="1024872"/>
          </a:xfrm>
          <a:custGeom>
            <a:avLst/>
            <a:gdLst/>
            <a:ahLst/>
            <a:cxnLst/>
            <a:rect l="l" t="t" r="r" b="b"/>
            <a:pathLst>
              <a:path w="1081918" h="1024872">
                <a:moveTo>
                  <a:pt x="0" y="0"/>
                </a:moveTo>
                <a:lnTo>
                  <a:pt x="1081918" y="0"/>
                </a:lnTo>
                <a:lnTo>
                  <a:pt x="1081918" y="1024871"/>
                </a:lnTo>
                <a:lnTo>
                  <a:pt x="0" y="10248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637210" y="5620976"/>
            <a:ext cx="1081918" cy="1024872"/>
          </a:xfrm>
          <a:custGeom>
            <a:avLst/>
            <a:gdLst/>
            <a:ahLst/>
            <a:cxnLst/>
            <a:rect l="l" t="t" r="r" b="b"/>
            <a:pathLst>
              <a:path w="1081918" h="1024872">
                <a:moveTo>
                  <a:pt x="0" y="0"/>
                </a:moveTo>
                <a:lnTo>
                  <a:pt x="1081918" y="0"/>
                </a:lnTo>
                <a:lnTo>
                  <a:pt x="1081918" y="1024872"/>
                </a:lnTo>
                <a:lnTo>
                  <a:pt x="0" y="1024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37210" y="8118779"/>
            <a:ext cx="1081918" cy="1024872"/>
          </a:xfrm>
          <a:custGeom>
            <a:avLst/>
            <a:gdLst/>
            <a:ahLst/>
            <a:cxnLst/>
            <a:rect l="l" t="t" r="r" b="b"/>
            <a:pathLst>
              <a:path w="1081918" h="1024872">
                <a:moveTo>
                  <a:pt x="0" y="0"/>
                </a:moveTo>
                <a:lnTo>
                  <a:pt x="1081918" y="0"/>
                </a:lnTo>
                <a:lnTo>
                  <a:pt x="1081918" y="1024872"/>
                </a:lnTo>
                <a:lnTo>
                  <a:pt x="0" y="1024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399792">
            <a:off x="8490137" y="-202763"/>
            <a:ext cx="1495704" cy="1613344"/>
          </a:xfrm>
          <a:custGeom>
            <a:avLst/>
            <a:gdLst/>
            <a:ahLst/>
            <a:cxnLst/>
            <a:rect l="l" t="t" r="r" b="b"/>
            <a:pathLst>
              <a:path w="1495704" h="1613344">
                <a:moveTo>
                  <a:pt x="0" y="0"/>
                </a:moveTo>
                <a:lnTo>
                  <a:pt x="1495704" y="0"/>
                </a:lnTo>
                <a:lnTo>
                  <a:pt x="1495704" y="1613343"/>
                </a:lnTo>
                <a:lnTo>
                  <a:pt x="0" y="16133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99571">
            <a:off x="533651" y="2363021"/>
            <a:ext cx="990098" cy="1674584"/>
          </a:xfrm>
          <a:custGeom>
            <a:avLst/>
            <a:gdLst/>
            <a:ahLst/>
            <a:cxnLst/>
            <a:rect l="l" t="t" r="r" b="b"/>
            <a:pathLst>
              <a:path w="990098" h="1674584">
                <a:moveTo>
                  <a:pt x="0" y="0"/>
                </a:moveTo>
                <a:lnTo>
                  <a:pt x="990098" y="0"/>
                </a:lnTo>
                <a:lnTo>
                  <a:pt x="990098" y="1674584"/>
                </a:lnTo>
                <a:lnTo>
                  <a:pt x="0" y="16745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954292" y="9270431"/>
            <a:ext cx="1946340" cy="1217347"/>
          </a:xfrm>
          <a:custGeom>
            <a:avLst/>
            <a:gdLst/>
            <a:ahLst/>
            <a:cxnLst/>
            <a:rect l="l" t="t" r="r" b="b"/>
            <a:pathLst>
              <a:path w="1946340" h="1217347">
                <a:moveTo>
                  <a:pt x="0" y="0"/>
                </a:moveTo>
                <a:lnTo>
                  <a:pt x="1946340" y="0"/>
                </a:lnTo>
                <a:lnTo>
                  <a:pt x="1946340" y="1217347"/>
                </a:lnTo>
                <a:lnTo>
                  <a:pt x="0" y="12173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020898" y="4854632"/>
            <a:ext cx="6760147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dirty="0" err="1">
                <a:solidFill>
                  <a:srgbClr val="000000"/>
                </a:solidFill>
                <a:latin typeface="Gloria Hallelujah"/>
              </a:rPr>
              <a:t>Kto</a:t>
            </a:r>
            <a:r>
              <a:rPr lang="pl-PL" sz="3700" dirty="0">
                <a:solidFill>
                  <a:srgbClr val="000000"/>
                </a:solidFill>
                <a:latin typeface="Gloria Hallelujah"/>
              </a:rPr>
              <a:t>,</a:t>
            </a:r>
            <a:r>
              <a:rPr lang="en-US" sz="37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Gloria Hallelujah"/>
              </a:rPr>
              <a:t>tak</a:t>
            </a:r>
            <a:r>
              <a:rPr lang="en-US" sz="3700" dirty="0">
                <a:solidFill>
                  <a:srgbClr val="000000"/>
                </a:solidFill>
                <a:latin typeface="Gloria Hallelujah"/>
              </a:rPr>
              <a:t> jak ja?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018246" y="3386958"/>
            <a:ext cx="5249385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Kto</a:t>
            </a:r>
            <a:r>
              <a:rPr lang="pl-PL" sz="2100" dirty="0">
                <a:solidFill>
                  <a:srgbClr val="000000"/>
                </a:solidFill>
                <a:latin typeface="Gloria Hallelujah"/>
              </a:rPr>
              <a:t>,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tak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jak ja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czuj</a:t>
            </a:r>
            <a:r>
              <a:rPr lang="pl-PL" sz="2100" dirty="0">
                <a:solidFill>
                  <a:srgbClr val="000000"/>
                </a:solidFill>
                <a:latin typeface="Gloria Hallelujah"/>
              </a:rPr>
              <a:t>e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że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za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dużo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czasu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spędza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pl-PL" sz="2100" dirty="0">
                <a:solidFill>
                  <a:srgbClr val="000000"/>
                </a:solidFill>
                <a:latin typeface="Gloria Hallelujah"/>
              </a:rPr>
              <a:t>w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mediach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społecznościowych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?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018246" y="4587871"/>
            <a:ext cx="5249385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Kto</a:t>
            </a:r>
            <a:r>
              <a:rPr lang="pl-PL" sz="2100" dirty="0">
                <a:solidFill>
                  <a:srgbClr val="000000"/>
                </a:solidFill>
                <a:latin typeface="Gloria Hallelujah"/>
              </a:rPr>
              <a:t>,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tak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jak ja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woli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pisać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sms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-y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niż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dzwonić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018246" y="7167482"/>
            <a:ext cx="524938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Gloria Hallelujah"/>
              </a:rPr>
              <a:t>...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018246" y="5976250"/>
            <a:ext cx="5249385" cy="321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Kto</a:t>
            </a:r>
            <a:r>
              <a:rPr lang="pl-PL" sz="2100" dirty="0">
                <a:solidFill>
                  <a:srgbClr val="000000"/>
                </a:solidFill>
                <a:latin typeface="Gloria Hallelujah"/>
              </a:rPr>
              <a:t>,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tak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jak ja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lubi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wycieczki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loria Hallelujah"/>
              </a:rPr>
              <a:t>rowerowe</a:t>
            </a:r>
            <a:r>
              <a:rPr lang="en-US" sz="2100" dirty="0">
                <a:solidFill>
                  <a:srgbClr val="000000"/>
                </a:solidFill>
                <a:latin typeface="Gloria Hallelujah"/>
              </a:rPr>
              <a:t>? 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018246" y="8416903"/>
            <a:ext cx="524938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Gloria Hallelujah"/>
              </a:rPr>
              <a:t>...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846809" y="3575422"/>
            <a:ext cx="592279" cy="26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2499">
                <a:solidFill>
                  <a:srgbClr val="000000"/>
                </a:solidFill>
                <a:latin typeface="Gloria Hallelujah"/>
              </a:rPr>
              <a:t>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46809" y="4818238"/>
            <a:ext cx="592279" cy="26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2499">
                <a:solidFill>
                  <a:srgbClr val="000000"/>
                </a:solidFill>
                <a:latin typeface="Gloria Hallelujah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46809" y="7297837"/>
            <a:ext cx="592279" cy="26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2499">
                <a:solidFill>
                  <a:srgbClr val="000000"/>
                </a:solidFill>
                <a:latin typeface="Gloria Hallelujah"/>
              </a:rPr>
              <a:t>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846809" y="6049454"/>
            <a:ext cx="592279" cy="26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2499">
                <a:solidFill>
                  <a:srgbClr val="000000"/>
                </a:solidFill>
                <a:latin typeface="Gloria Hallelujah"/>
              </a:rPr>
              <a:t>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46809" y="8547257"/>
            <a:ext cx="592279" cy="26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2499">
                <a:solidFill>
                  <a:srgbClr val="000000"/>
                </a:solidFill>
                <a:latin typeface="Gloria Hallelujah"/>
              </a:rPr>
              <a:t>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637210" y="1637913"/>
            <a:ext cx="6881059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Gloria Hallelujah"/>
              </a:rPr>
              <a:t>Zanim ruszymy z tematem, zacznijmy od czegoś przyjemnego:</a:t>
            </a:r>
          </a:p>
        </p:txBody>
      </p:sp>
      <p:sp>
        <p:nvSpPr>
          <p:cNvPr id="33" name="TextBox 33"/>
          <p:cNvSpPr txBox="1"/>
          <p:nvPr/>
        </p:nvSpPr>
        <p:spPr>
          <a:xfrm rot="340441">
            <a:off x="6942857" y="6850871"/>
            <a:ext cx="1414463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99"/>
              </a:lnSpc>
            </a:pPr>
            <a:r>
              <a:rPr lang="en-US" sz="1499">
                <a:solidFill>
                  <a:srgbClr val="000000"/>
                </a:solidFill>
                <a:latin typeface="Gloria Hallelujah"/>
              </a:rPr>
              <a:t>alternatywne spędzenie czasu bez nowych technologii</a:t>
            </a:r>
          </a:p>
        </p:txBody>
      </p:sp>
      <p:sp>
        <p:nvSpPr>
          <p:cNvPr id="34" name="TextBox 34"/>
          <p:cNvSpPr txBox="1"/>
          <p:nvPr/>
        </p:nvSpPr>
        <p:spPr>
          <a:xfrm rot="-381379">
            <a:off x="2556950" y="7019417"/>
            <a:ext cx="1414463" cy="2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99"/>
              </a:lnSpc>
            </a:pPr>
            <a:r>
              <a:rPr lang="en-US" sz="1499">
                <a:solidFill>
                  <a:srgbClr val="000000"/>
                </a:solidFill>
                <a:latin typeface="Gloria Hallelujah"/>
              </a:rPr>
              <a:t>aktywizacja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5316200" y="9343884"/>
            <a:ext cx="2767251" cy="555391"/>
            <a:chOff x="0" y="0"/>
            <a:chExt cx="3689667" cy="740522"/>
          </a:xfrm>
        </p:grpSpPr>
        <p:sp>
          <p:nvSpPr>
            <p:cNvPr id="36" name="Freeform 36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7" action="ppaction://hlinksldjump"/>
                </a:rPr>
                <a:t>Powrót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7" action="ppaction://hlinksldjump"/>
                </a:rPr>
                <a:t> do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7" action="ppaction://hlinksldjump"/>
                </a:rPr>
                <a:t>spisu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7" action="ppaction://hlinksldjump"/>
                </a:rPr>
                <a:t>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7" action="ppaction://hlinksldjump"/>
                </a:rPr>
                <a:t>treści</a:t>
              </a:r>
              <a:endParaRPr lang="en-US" sz="1599" u="sng" dirty="0">
                <a:solidFill>
                  <a:srgbClr val="000000"/>
                </a:solidFill>
                <a:latin typeface="Gloria Hallelujah"/>
                <a:hlinkClick r:id="rId17" action="ppaction://hlinksldjump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16287" y="1239655"/>
            <a:ext cx="2055426" cy="747428"/>
          </a:xfrm>
          <a:custGeom>
            <a:avLst/>
            <a:gdLst/>
            <a:ahLst/>
            <a:cxnLst/>
            <a:rect l="l" t="t" r="r" b="b"/>
            <a:pathLst>
              <a:path w="2055426" h="747428">
                <a:moveTo>
                  <a:pt x="0" y="0"/>
                </a:moveTo>
                <a:lnTo>
                  <a:pt x="2055426" y="0"/>
                </a:lnTo>
                <a:lnTo>
                  <a:pt x="2055426" y="747428"/>
                </a:lnTo>
                <a:lnTo>
                  <a:pt x="0" y="747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39843">
            <a:off x="6982947" y="6025064"/>
            <a:ext cx="4322106" cy="2687564"/>
          </a:xfrm>
          <a:custGeom>
            <a:avLst/>
            <a:gdLst/>
            <a:ahLst/>
            <a:cxnLst/>
            <a:rect l="l" t="t" r="r" b="b"/>
            <a:pathLst>
              <a:path w="4322106" h="2687564">
                <a:moveTo>
                  <a:pt x="0" y="0"/>
                </a:moveTo>
                <a:lnTo>
                  <a:pt x="4322106" y="0"/>
                </a:lnTo>
                <a:lnTo>
                  <a:pt x="4322106" y="2687565"/>
                </a:lnTo>
                <a:lnTo>
                  <a:pt x="0" y="26875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37197">
            <a:off x="15124402" y="5391724"/>
            <a:ext cx="2149955" cy="2082769"/>
          </a:xfrm>
          <a:custGeom>
            <a:avLst/>
            <a:gdLst/>
            <a:ahLst/>
            <a:cxnLst/>
            <a:rect l="l" t="t" r="r" b="b"/>
            <a:pathLst>
              <a:path w="2149955" h="2082769">
                <a:moveTo>
                  <a:pt x="0" y="0"/>
                </a:moveTo>
                <a:lnTo>
                  <a:pt x="2149955" y="0"/>
                </a:lnTo>
                <a:lnTo>
                  <a:pt x="2149955" y="2082769"/>
                </a:lnTo>
                <a:lnTo>
                  <a:pt x="0" y="2082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71356" y="3084081"/>
            <a:ext cx="11345288" cy="239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8"/>
              </a:lnSpc>
            </a:pPr>
            <a:r>
              <a:rPr lang="en-US" sz="10020">
                <a:solidFill>
                  <a:srgbClr val="FFFFFF"/>
                </a:solidFill>
                <a:latin typeface="Gloria Hallelujah"/>
              </a:rPr>
              <a:t>Zapoznanie z teorią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97822" y="7119387"/>
            <a:ext cx="3848723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FFFFF"/>
                </a:solidFill>
                <a:latin typeface="Gloria Hallelujah"/>
              </a:rPr>
              <a:t>Znajdź parę</a:t>
            </a:r>
          </a:p>
        </p:txBody>
      </p:sp>
      <p:sp>
        <p:nvSpPr>
          <p:cNvPr id="7" name="Freeform 7"/>
          <p:cNvSpPr/>
          <p:nvPr/>
        </p:nvSpPr>
        <p:spPr>
          <a:xfrm>
            <a:off x="1384623" y="1484348"/>
            <a:ext cx="1411887" cy="2513746"/>
          </a:xfrm>
          <a:custGeom>
            <a:avLst/>
            <a:gdLst/>
            <a:ahLst/>
            <a:cxnLst/>
            <a:rect l="l" t="t" r="r" b="b"/>
            <a:pathLst>
              <a:path w="1411887" h="2513746">
                <a:moveTo>
                  <a:pt x="0" y="0"/>
                </a:moveTo>
                <a:lnTo>
                  <a:pt x="1411888" y="0"/>
                </a:lnTo>
                <a:lnTo>
                  <a:pt x="1411888" y="2513746"/>
                </a:lnTo>
                <a:lnTo>
                  <a:pt x="0" y="2513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76212" y="6680565"/>
            <a:ext cx="1765095" cy="2455784"/>
          </a:xfrm>
          <a:custGeom>
            <a:avLst/>
            <a:gdLst/>
            <a:ahLst/>
            <a:cxnLst/>
            <a:rect l="l" t="t" r="r" b="b"/>
            <a:pathLst>
              <a:path w="1765095" h="2455784">
                <a:moveTo>
                  <a:pt x="0" y="0"/>
                </a:moveTo>
                <a:lnTo>
                  <a:pt x="1765094" y="0"/>
                </a:lnTo>
                <a:lnTo>
                  <a:pt x="1765094" y="2455784"/>
                </a:lnTo>
                <a:lnTo>
                  <a:pt x="0" y="2455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565916" y="6433108"/>
            <a:ext cx="1233016" cy="1548308"/>
          </a:xfrm>
          <a:custGeom>
            <a:avLst/>
            <a:gdLst/>
            <a:ahLst/>
            <a:cxnLst/>
            <a:rect l="l" t="t" r="r" b="b"/>
            <a:pathLst>
              <a:path w="1233016" h="1548308">
                <a:moveTo>
                  <a:pt x="1233016" y="0"/>
                </a:moveTo>
                <a:lnTo>
                  <a:pt x="0" y="0"/>
                </a:lnTo>
                <a:lnTo>
                  <a:pt x="0" y="1548308"/>
                </a:lnTo>
                <a:lnTo>
                  <a:pt x="1233016" y="1548308"/>
                </a:lnTo>
                <a:lnTo>
                  <a:pt x="123301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257330">
            <a:off x="152948" y="5898726"/>
            <a:ext cx="2354982" cy="586605"/>
          </a:xfrm>
          <a:custGeom>
            <a:avLst/>
            <a:gdLst/>
            <a:ahLst/>
            <a:cxnLst/>
            <a:rect l="l" t="t" r="r" b="b"/>
            <a:pathLst>
              <a:path w="2354982" h="586605">
                <a:moveTo>
                  <a:pt x="0" y="0"/>
                </a:moveTo>
                <a:lnTo>
                  <a:pt x="2354982" y="0"/>
                </a:lnTo>
                <a:lnTo>
                  <a:pt x="2354982" y="586604"/>
                </a:lnTo>
                <a:lnTo>
                  <a:pt x="0" y="5866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257330" flipH="1">
            <a:off x="15493108" y="2882426"/>
            <a:ext cx="2354982" cy="586605"/>
          </a:xfrm>
          <a:custGeom>
            <a:avLst/>
            <a:gdLst/>
            <a:ahLst/>
            <a:cxnLst/>
            <a:rect l="l" t="t" r="r" b="b"/>
            <a:pathLst>
              <a:path w="2354982" h="586605">
                <a:moveTo>
                  <a:pt x="2354982" y="0"/>
                </a:moveTo>
                <a:lnTo>
                  <a:pt x="0" y="0"/>
                </a:lnTo>
                <a:lnTo>
                  <a:pt x="0" y="586605"/>
                </a:lnTo>
                <a:lnTo>
                  <a:pt x="2354982" y="586605"/>
                </a:lnTo>
                <a:lnTo>
                  <a:pt x="235498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79416">
            <a:off x="2869757" y="-209423"/>
            <a:ext cx="2989089" cy="1005421"/>
          </a:xfrm>
          <a:custGeom>
            <a:avLst/>
            <a:gdLst/>
            <a:ahLst/>
            <a:cxnLst/>
            <a:rect l="l" t="t" r="r" b="b"/>
            <a:pathLst>
              <a:path w="2989089" h="1005421">
                <a:moveTo>
                  <a:pt x="0" y="0"/>
                </a:moveTo>
                <a:lnTo>
                  <a:pt x="2989089" y="0"/>
                </a:lnTo>
                <a:lnTo>
                  <a:pt x="2989089" y="1005420"/>
                </a:lnTo>
                <a:lnTo>
                  <a:pt x="0" y="10054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973990" flipH="1">
            <a:off x="13557378" y="8334334"/>
            <a:ext cx="920643" cy="2570323"/>
          </a:xfrm>
          <a:custGeom>
            <a:avLst/>
            <a:gdLst/>
            <a:ahLst/>
            <a:cxnLst/>
            <a:rect l="l" t="t" r="r" b="b"/>
            <a:pathLst>
              <a:path w="920643" h="2570323">
                <a:moveTo>
                  <a:pt x="920643" y="0"/>
                </a:moveTo>
                <a:lnTo>
                  <a:pt x="0" y="0"/>
                </a:lnTo>
                <a:lnTo>
                  <a:pt x="0" y="2570324"/>
                </a:lnTo>
                <a:lnTo>
                  <a:pt x="920643" y="2570324"/>
                </a:lnTo>
                <a:lnTo>
                  <a:pt x="92064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296229" y="9341799"/>
            <a:ext cx="2767251" cy="555391"/>
            <a:chOff x="0" y="0"/>
            <a:chExt cx="3689667" cy="740522"/>
          </a:xfrm>
        </p:grpSpPr>
        <p:sp>
          <p:nvSpPr>
            <p:cNvPr id="15" name="Freeform 15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 dirty="0" err="1">
                  <a:solidFill>
                    <a:srgbClr val="FFFFFF"/>
                  </a:solidFill>
                  <a:latin typeface="Gloria Hallelujah"/>
                  <a:hlinkClick r:id="rId22" action="ppaction://hlinksldjump"/>
                </a:rPr>
                <a:t>Powrót</a:t>
              </a:r>
              <a:r>
                <a:rPr lang="en-US" sz="1599" u="sng" dirty="0">
                  <a:solidFill>
                    <a:srgbClr val="FFFFFF"/>
                  </a:solidFill>
                  <a:latin typeface="Gloria Hallelujah"/>
                  <a:hlinkClick r:id="rId22" action="ppaction://hlinksldjump"/>
                </a:rPr>
                <a:t> do </a:t>
              </a:r>
              <a:r>
                <a:rPr lang="en-US" sz="1599" u="sng" dirty="0" err="1">
                  <a:solidFill>
                    <a:srgbClr val="FFFFFF"/>
                  </a:solidFill>
                  <a:latin typeface="Gloria Hallelujah"/>
                  <a:hlinkClick r:id="rId22" action="ppaction://hlinksldjump"/>
                </a:rPr>
                <a:t>spisu</a:t>
              </a:r>
              <a:r>
                <a:rPr lang="en-US" sz="1599" u="sng" dirty="0">
                  <a:solidFill>
                    <a:srgbClr val="FFFFFF"/>
                  </a:solidFill>
                  <a:latin typeface="Gloria Hallelujah"/>
                  <a:hlinkClick r:id="rId22" action="ppaction://hlinksldjump"/>
                </a:rPr>
                <a:t> </a:t>
              </a:r>
              <a:r>
                <a:rPr lang="en-US" sz="1599" u="sng" dirty="0" err="1">
                  <a:solidFill>
                    <a:srgbClr val="FFFFFF"/>
                  </a:solidFill>
                  <a:latin typeface="Gloria Hallelujah"/>
                  <a:hlinkClick r:id="rId22" action="ppaction://hlinksldjump"/>
                </a:rPr>
                <a:t>treści</a:t>
              </a:r>
              <a:endParaRPr lang="en-US" sz="1599" u="sng" dirty="0">
                <a:solidFill>
                  <a:srgbClr val="FFFFFF"/>
                </a:solidFill>
                <a:latin typeface="Gloria Hallelujah"/>
                <a:hlinkClick r:id="rId22" action="ppaction://hlinksldjump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2069" y="2681093"/>
            <a:ext cx="15223861" cy="6891125"/>
            <a:chOff x="0" y="0"/>
            <a:chExt cx="7542421" cy="341409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lnTo>
                    <a:pt x="7519561" y="3386159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340441">
            <a:off x="2202755" y="3459247"/>
            <a:ext cx="3810625" cy="3174741"/>
            <a:chOff x="0" y="0"/>
            <a:chExt cx="2452949" cy="2043622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430089" cy="2015682"/>
            </a:xfrm>
            <a:custGeom>
              <a:avLst/>
              <a:gdLst/>
              <a:ahLst/>
              <a:cxnLst/>
              <a:rect l="l" t="t" r="r" b="b"/>
              <a:pathLst>
                <a:path w="2430089" h="2015682">
                  <a:moveTo>
                    <a:pt x="2430089" y="2015682"/>
                  </a:moveTo>
                  <a:lnTo>
                    <a:pt x="0" y="2008062"/>
                  </a:lnTo>
                  <a:lnTo>
                    <a:pt x="0" y="712318"/>
                  </a:lnTo>
                  <a:lnTo>
                    <a:pt x="17780" y="19050"/>
                  </a:lnTo>
                  <a:lnTo>
                    <a:pt x="1209642" y="0"/>
                  </a:lnTo>
                  <a:lnTo>
                    <a:pt x="2411039" y="5080"/>
                  </a:lnTo>
                  <a:lnTo>
                    <a:pt x="2430089" y="2015682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459299" cy="2042352"/>
            </a:xfrm>
            <a:custGeom>
              <a:avLst/>
              <a:gdLst/>
              <a:ahLst/>
              <a:cxnLst/>
              <a:rect l="l" t="t" r="r" b="b"/>
              <a:pathLst>
                <a:path w="2459299" h="2042352">
                  <a:moveTo>
                    <a:pt x="2425009" y="21590"/>
                  </a:moveTo>
                  <a:cubicBezTo>
                    <a:pt x="2426279" y="34290"/>
                    <a:pt x="2426279" y="44450"/>
                    <a:pt x="2427549" y="54610"/>
                  </a:cubicBezTo>
                  <a:cubicBezTo>
                    <a:pt x="2430089" y="93992"/>
                    <a:pt x="2431359" y="136928"/>
                    <a:pt x="2433899" y="178331"/>
                  </a:cubicBezTo>
                  <a:cubicBezTo>
                    <a:pt x="2433899" y="238134"/>
                    <a:pt x="2446599" y="1417334"/>
                    <a:pt x="2452949" y="1477137"/>
                  </a:cubicBezTo>
                  <a:cubicBezTo>
                    <a:pt x="2459299" y="1567609"/>
                    <a:pt x="2455489" y="1659614"/>
                    <a:pt x="2455489" y="1750086"/>
                  </a:cubicBezTo>
                  <a:cubicBezTo>
                    <a:pt x="2455489" y="1829824"/>
                    <a:pt x="2456759" y="1903428"/>
                    <a:pt x="2458029" y="1981392"/>
                  </a:cubicBezTo>
                  <a:cubicBezTo>
                    <a:pt x="2458029" y="2002982"/>
                    <a:pt x="2458029" y="2016952"/>
                    <a:pt x="2458029" y="2041082"/>
                  </a:cubicBezTo>
                  <a:cubicBezTo>
                    <a:pt x="2435169" y="2041082"/>
                    <a:pt x="2414849" y="2042352"/>
                    <a:pt x="2392114" y="2041082"/>
                  </a:cubicBezTo>
                  <a:cubicBezTo>
                    <a:pt x="2271170" y="2036002"/>
                    <a:pt x="2148366" y="2042352"/>
                    <a:pt x="2027422" y="2037272"/>
                  </a:cubicBezTo>
                  <a:cubicBezTo>
                    <a:pt x="1954856" y="2033462"/>
                    <a:pt x="1884150" y="2036002"/>
                    <a:pt x="1811584" y="2033462"/>
                  </a:cubicBezTo>
                  <a:cubicBezTo>
                    <a:pt x="1778092" y="2032192"/>
                    <a:pt x="1744600" y="2030922"/>
                    <a:pt x="1711108" y="2029652"/>
                  </a:cubicBezTo>
                  <a:cubicBezTo>
                    <a:pt x="1690641" y="2029652"/>
                    <a:pt x="1672034" y="2030922"/>
                    <a:pt x="1651566" y="2030922"/>
                  </a:cubicBezTo>
                  <a:cubicBezTo>
                    <a:pt x="1599468" y="2029652"/>
                    <a:pt x="1456196" y="2030922"/>
                    <a:pt x="1404097" y="2029652"/>
                  </a:cubicBezTo>
                  <a:cubicBezTo>
                    <a:pt x="1366884" y="2028382"/>
                    <a:pt x="622615" y="2037272"/>
                    <a:pt x="585402" y="2036002"/>
                  </a:cubicBezTo>
                  <a:cubicBezTo>
                    <a:pt x="576099" y="2036002"/>
                    <a:pt x="564935" y="2037272"/>
                    <a:pt x="555631" y="2037272"/>
                  </a:cubicBezTo>
                  <a:cubicBezTo>
                    <a:pt x="533303" y="2037272"/>
                    <a:pt x="512836" y="2038542"/>
                    <a:pt x="490508" y="2038542"/>
                  </a:cubicBezTo>
                  <a:cubicBezTo>
                    <a:pt x="434688" y="2038542"/>
                    <a:pt x="380728" y="2037272"/>
                    <a:pt x="324908" y="2036002"/>
                  </a:cubicBezTo>
                  <a:cubicBezTo>
                    <a:pt x="291416" y="2034732"/>
                    <a:pt x="257924" y="2033462"/>
                    <a:pt x="226292" y="2032192"/>
                  </a:cubicBezTo>
                  <a:cubicBezTo>
                    <a:pt x="166751" y="2030922"/>
                    <a:pt x="107209" y="2029652"/>
                    <a:pt x="48260" y="2029652"/>
                  </a:cubicBezTo>
                  <a:cubicBezTo>
                    <a:pt x="38100" y="2029652"/>
                    <a:pt x="29210" y="2029652"/>
                    <a:pt x="19050" y="2028382"/>
                  </a:cubicBezTo>
                  <a:cubicBezTo>
                    <a:pt x="10160" y="2027112"/>
                    <a:pt x="5080" y="2020762"/>
                    <a:pt x="7620" y="2011872"/>
                  </a:cubicBezTo>
                  <a:cubicBezTo>
                    <a:pt x="16510" y="1980099"/>
                    <a:pt x="12700" y="1941763"/>
                    <a:pt x="11430" y="1901894"/>
                  </a:cubicBezTo>
                  <a:cubicBezTo>
                    <a:pt x="10160" y="1820623"/>
                    <a:pt x="6350" y="1740885"/>
                    <a:pt x="7620" y="1659614"/>
                  </a:cubicBezTo>
                  <a:cubicBezTo>
                    <a:pt x="5080" y="1558408"/>
                    <a:pt x="0" y="305604"/>
                    <a:pt x="7620" y="202865"/>
                  </a:cubicBezTo>
                  <a:cubicBezTo>
                    <a:pt x="8890" y="182931"/>
                    <a:pt x="7620" y="161463"/>
                    <a:pt x="8890" y="141528"/>
                  </a:cubicBezTo>
                  <a:cubicBezTo>
                    <a:pt x="10160" y="109327"/>
                    <a:pt x="12700" y="740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93" y="30480"/>
                    <a:pt x="90463" y="29210"/>
                  </a:cubicBezTo>
                  <a:cubicBezTo>
                    <a:pt x="140702" y="25400"/>
                    <a:pt x="190940" y="22860"/>
                    <a:pt x="243038" y="20320"/>
                  </a:cubicBezTo>
                  <a:cubicBezTo>
                    <a:pt x="278391" y="17780"/>
                    <a:pt x="313744" y="16510"/>
                    <a:pt x="347236" y="13970"/>
                  </a:cubicBezTo>
                  <a:cubicBezTo>
                    <a:pt x="380728" y="11430"/>
                    <a:pt x="416081" y="8890"/>
                    <a:pt x="449573" y="8890"/>
                  </a:cubicBezTo>
                  <a:cubicBezTo>
                    <a:pt x="486786" y="7620"/>
                    <a:pt x="524000" y="10160"/>
                    <a:pt x="561213" y="8890"/>
                  </a:cubicBezTo>
                  <a:cubicBezTo>
                    <a:pt x="607730" y="8890"/>
                    <a:pt x="1450614" y="6350"/>
                    <a:pt x="1497131" y="5080"/>
                  </a:cubicBezTo>
                  <a:cubicBezTo>
                    <a:pt x="1541787" y="3810"/>
                    <a:pt x="1586443" y="2540"/>
                    <a:pt x="1632960" y="2540"/>
                  </a:cubicBezTo>
                  <a:cubicBezTo>
                    <a:pt x="1709247" y="1270"/>
                    <a:pt x="1783674" y="0"/>
                    <a:pt x="1859962" y="0"/>
                  </a:cubicBezTo>
                  <a:cubicBezTo>
                    <a:pt x="1891593" y="0"/>
                    <a:pt x="1925085" y="2540"/>
                    <a:pt x="1956717" y="2540"/>
                  </a:cubicBezTo>
                  <a:cubicBezTo>
                    <a:pt x="2044168" y="3810"/>
                    <a:pt x="2133480" y="5080"/>
                    <a:pt x="2220932" y="7620"/>
                  </a:cubicBezTo>
                  <a:cubicBezTo>
                    <a:pt x="2267449" y="8890"/>
                    <a:pt x="2313966" y="12700"/>
                    <a:pt x="2360482" y="16510"/>
                  </a:cubicBezTo>
                  <a:cubicBezTo>
                    <a:pt x="2371646" y="16510"/>
                    <a:pt x="2382810" y="16510"/>
                    <a:pt x="2392114" y="16510"/>
                  </a:cubicBezTo>
                  <a:cubicBezTo>
                    <a:pt x="2405959" y="17780"/>
                    <a:pt x="2414849" y="20320"/>
                    <a:pt x="2425009" y="21590"/>
                  </a:cubicBezTo>
                  <a:moveTo>
                    <a:pt x="2435169" y="2024572"/>
                  </a:moveTo>
                  <a:cubicBezTo>
                    <a:pt x="2436439" y="2008062"/>
                    <a:pt x="2437709" y="1995362"/>
                    <a:pt x="2437709" y="1982662"/>
                  </a:cubicBezTo>
                  <a:cubicBezTo>
                    <a:pt x="2436439" y="1895761"/>
                    <a:pt x="2435169" y="1814489"/>
                    <a:pt x="2435169" y="1727085"/>
                  </a:cubicBezTo>
                  <a:cubicBezTo>
                    <a:pt x="2435169" y="1687216"/>
                    <a:pt x="2437709" y="1647347"/>
                    <a:pt x="2436439" y="1607478"/>
                  </a:cubicBezTo>
                  <a:cubicBezTo>
                    <a:pt x="2436439" y="1570676"/>
                    <a:pt x="2435169" y="1532340"/>
                    <a:pt x="2433899" y="1495538"/>
                  </a:cubicBezTo>
                  <a:cubicBezTo>
                    <a:pt x="2428819" y="1438802"/>
                    <a:pt x="2417389" y="264202"/>
                    <a:pt x="2417389" y="207466"/>
                  </a:cubicBezTo>
                  <a:cubicBezTo>
                    <a:pt x="2414849" y="159930"/>
                    <a:pt x="2412309" y="110860"/>
                    <a:pt x="2409769" y="63500"/>
                  </a:cubicBezTo>
                  <a:cubicBezTo>
                    <a:pt x="2408499" y="44450"/>
                    <a:pt x="2407229" y="43180"/>
                    <a:pt x="2386532" y="41910"/>
                  </a:cubicBezTo>
                  <a:cubicBezTo>
                    <a:pt x="2380950" y="41910"/>
                    <a:pt x="2377228" y="41910"/>
                    <a:pt x="2371646" y="40640"/>
                  </a:cubicBezTo>
                  <a:cubicBezTo>
                    <a:pt x="2325130" y="36830"/>
                    <a:pt x="2276752" y="31750"/>
                    <a:pt x="2230235" y="30480"/>
                  </a:cubicBezTo>
                  <a:cubicBezTo>
                    <a:pt x="2116734" y="26670"/>
                    <a:pt x="2001373" y="25400"/>
                    <a:pt x="1887872" y="22860"/>
                  </a:cubicBezTo>
                  <a:cubicBezTo>
                    <a:pt x="1871126" y="22860"/>
                    <a:pt x="1852519" y="22860"/>
                    <a:pt x="1835773" y="22860"/>
                  </a:cubicBezTo>
                  <a:cubicBezTo>
                    <a:pt x="1807863" y="22860"/>
                    <a:pt x="1779953" y="22860"/>
                    <a:pt x="1753903" y="22860"/>
                  </a:cubicBezTo>
                  <a:cubicBezTo>
                    <a:pt x="1694362" y="22860"/>
                    <a:pt x="1634821" y="22860"/>
                    <a:pt x="1577140" y="24130"/>
                  </a:cubicBezTo>
                  <a:cubicBezTo>
                    <a:pt x="1526902" y="25400"/>
                    <a:pt x="680296" y="29210"/>
                    <a:pt x="630058" y="29210"/>
                  </a:cubicBezTo>
                  <a:cubicBezTo>
                    <a:pt x="548189" y="29210"/>
                    <a:pt x="466319" y="26670"/>
                    <a:pt x="384449" y="33020"/>
                  </a:cubicBezTo>
                  <a:cubicBezTo>
                    <a:pt x="341654" y="36830"/>
                    <a:pt x="300719" y="36830"/>
                    <a:pt x="259784" y="38100"/>
                  </a:cubicBezTo>
                  <a:cubicBezTo>
                    <a:pt x="189079" y="41910"/>
                    <a:pt x="118373" y="45720"/>
                    <a:pt x="49530" y="50800"/>
                  </a:cubicBezTo>
                  <a:cubicBezTo>
                    <a:pt x="36830" y="50800"/>
                    <a:pt x="34290" y="53340"/>
                    <a:pt x="33020" y="69458"/>
                  </a:cubicBezTo>
                  <a:cubicBezTo>
                    <a:pt x="31750" y="97059"/>
                    <a:pt x="31750" y="124661"/>
                    <a:pt x="30480" y="152262"/>
                  </a:cubicBezTo>
                  <a:cubicBezTo>
                    <a:pt x="29210" y="198265"/>
                    <a:pt x="26670" y="242734"/>
                    <a:pt x="25400" y="288737"/>
                  </a:cubicBezTo>
                  <a:cubicBezTo>
                    <a:pt x="20320" y="337806"/>
                    <a:pt x="26670" y="1536940"/>
                    <a:pt x="29210" y="1586010"/>
                  </a:cubicBezTo>
                  <a:cubicBezTo>
                    <a:pt x="29210" y="1638146"/>
                    <a:pt x="29210" y="1691816"/>
                    <a:pt x="30480" y="1743952"/>
                  </a:cubicBezTo>
                  <a:cubicBezTo>
                    <a:pt x="30480" y="1782288"/>
                    <a:pt x="33020" y="1820623"/>
                    <a:pt x="33020" y="1858959"/>
                  </a:cubicBezTo>
                  <a:cubicBezTo>
                    <a:pt x="33020" y="1900361"/>
                    <a:pt x="33020" y="1941763"/>
                    <a:pt x="31750" y="1982662"/>
                  </a:cubicBezTo>
                  <a:cubicBezTo>
                    <a:pt x="31750" y="1986472"/>
                    <a:pt x="31750" y="1989012"/>
                    <a:pt x="31750" y="1992822"/>
                  </a:cubicBezTo>
                  <a:cubicBezTo>
                    <a:pt x="31750" y="2002982"/>
                    <a:pt x="35560" y="2006792"/>
                    <a:pt x="44450" y="2006792"/>
                  </a:cubicBezTo>
                  <a:cubicBezTo>
                    <a:pt x="64414" y="2006792"/>
                    <a:pt x="90463" y="2008062"/>
                    <a:pt x="114652" y="2008062"/>
                  </a:cubicBezTo>
                  <a:cubicBezTo>
                    <a:pt x="150005" y="2008062"/>
                    <a:pt x="187218" y="2005522"/>
                    <a:pt x="222571" y="2008062"/>
                  </a:cubicBezTo>
                  <a:cubicBezTo>
                    <a:pt x="280252" y="2011872"/>
                    <a:pt x="337933" y="2014412"/>
                    <a:pt x="395613" y="2013142"/>
                  </a:cubicBezTo>
                  <a:cubicBezTo>
                    <a:pt x="432827" y="2011872"/>
                    <a:pt x="468180" y="2014412"/>
                    <a:pt x="505393" y="2014412"/>
                  </a:cubicBezTo>
                  <a:cubicBezTo>
                    <a:pt x="559353" y="2014412"/>
                    <a:pt x="613312" y="2013142"/>
                    <a:pt x="667271" y="2014412"/>
                  </a:cubicBezTo>
                  <a:cubicBezTo>
                    <a:pt x="747280" y="2015682"/>
                    <a:pt x="1625517" y="2005522"/>
                    <a:pt x="1707387" y="2008062"/>
                  </a:cubicBezTo>
                  <a:cubicBezTo>
                    <a:pt x="1742740" y="2009332"/>
                    <a:pt x="1778092" y="2010602"/>
                    <a:pt x="1811584" y="2010602"/>
                  </a:cubicBezTo>
                  <a:cubicBezTo>
                    <a:pt x="1872986" y="2013142"/>
                    <a:pt x="1932528" y="2009332"/>
                    <a:pt x="1993930" y="2013142"/>
                  </a:cubicBezTo>
                  <a:cubicBezTo>
                    <a:pt x="2044168" y="2015682"/>
                    <a:pt x="2094406" y="2015682"/>
                    <a:pt x="2144644" y="2018222"/>
                  </a:cubicBezTo>
                  <a:cubicBezTo>
                    <a:pt x="2219071" y="2022032"/>
                    <a:pt x="2293498" y="2024572"/>
                    <a:pt x="2367925" y="2025842"/>
                  </a:cubicBezTo>
                  <a:cubicBezTo>
                    <a:pt x="2395835" y="2025842"/>
                    <a:pt x="2414849" y="2024572"/>
                    <a:pt x="2435169" y="2024572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8" name="Group 8"/>
          <p:cNvGrpSpPr/>
          <p:nvPr/>
        </p:nvGrpSpPr>
        <p:grpSpPr>
          <a:xfrm rot="-468039">
            <a:off x="6408953" y="2915612"/>
            <a:ext cx="3905689" cy="3920208"/>
            <a:chOff x="0" y="0"/>
            <a:chExt cx="1708150" cy="171450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11"/>
          <p:cNvGrpSpPr/>
          <p:nvPr/>
        </p:nvGrpSpPr>
        <p:grpSpPr>
          <a:xfrm rot="143236">
            <a:off x="12601901" y="2920866"/>
            <a:ext cx="3920648" cy="3935223"/>
            <a:chOff x="0" y="0"/>
            <a:chExt cx="1708150" cy="171450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lnTo>
                    <a:pt x="1685290" y="168656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AutoShape 14"/>
          <p:cNvSpPr/>
          <p:nvPr/>
        </p:nvSpPr>
        <p:spPr>
          <a:xfrm rot="138720">
            <a:off x="3518357" y="3370523"/>
            <a:ext cx="1253942" cy="23037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5" name="AutoShape 15"/>
          <p:cNvSpPr/>
          <p:nvPr/>
        </p:nvSpPr>
        <p:spPr>
          <a:xfrm rot="-669760">
            <a:off x="7326129" y="2911786"/>
            <a:ext cx="1345394" cy="20104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6" name="AutoShape 16"/>
          <p:cNvSpPr/>
          <p:nvPr/>
        </p:nvSpPr>
        <p:spPr>
          <a:xfrm rot="-58484">
            <a:off x="14894337" y="2879969"/>
            <a:ext cx="435576" cy="14985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7" name="TextBox 17"/>
          <p:cNvSpPr txBox="1"/>
          <p:nvPr/>
        </p:nvSpPr>
        <p:spPr>
          <a:xfrm rot="-468039">
            <a:off x="6502359" y="3477888"/>
            <a:ext cx="3720037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084"/>
              </a:lnSpc>
            </a:pPr>
            <a:r>
              <a:rPr lang="pl-PL" sz="1737" dirty="0">
                <a:solidFill>
                  <a:srgbClr val="000000"/>
                </a:solidFill>
                <a:latin typeface="Gloria Hallelujah"/>
              </a:rPr>
              <a:t>Janek przegląda media społecznościowe i natrafia na informacje o nowej katastrofie. Wystraszył się, dlatego chce dowiedzieć się więcej, by lepiej przygotować się na niebezpieczeństwo. Poświęca wiele godzin na przeglądanie postów o tym wydarzeniu. Tak spędza kilka</a:t>
            </a:r>
          </a:p>
          <a:p>
            <a:pPr lvl="0" algn="ctr">
              <a:lnSpc>
                <a:spcPts val="2084"/>
              </a:lnSpc>
            </a:pPr>
            <a:r>
              <a:rPr lang="pl-PL" sz="1737" dirty="0">
                <a:solidFill>
                  <a:srgbClr val="000000"/>
                </a:solidFill>
                <a:latin typeface="Gloria Hallelujah"/>
              </a:rPr>
              <a:t>następnych dni. Janek czuje, jakby wpadł w pułapkę.</a:t>
            </a:r>
            <a:r>
              <a:rPr lang="en-US" sz="1737" dirty="0">
                <a:solidFill>
                  <a:srgbClr val="000000"/>
                </a:solidFill>
                <a:latin typeface="Gloria Hallelujah"/>
              </a:rPr>
              <a:t>  </a:t>
            </a:r>
          </a:p>
        </p:txBody>
      </p:sp>
      <p:sp>
        <p:nvSpPr>
          <p:cNvPr id="18" name="Freeform 18"/>
          <p:cNvSpPr/>
          <p:nvPr/>
        </p:nvSpPr>
        <p:spPr>
          <a:xfrm>
            <a:off x="2342498" y="7482082"/>
            <a:ext cx="3185898" cy="2804918"/>
          </a:xfrm>
          <a:custGeom>
            <a:avLst/>
            <a:gdLst/>
            <a:ahLst/>
            <a:cxnLst/>
            <a:rect l="l" t="t" r="r" b="b"/>
            <a:pathLst>
              <a:path w="3185898" h="2804918">
                <a:moveTo>
                  <a:pt x="0" y="0"/>
                </a:moveTo>
                <a:lnTo>
                  <a:pt x="3185899" y="0"/>
                </a:lnTo>
                <a:lnTo>
                  <a:pt x="3185899" y="2804918"/>
                </a:lnTo>
                <a:lnTo>
                  <a:pt x="0" y="2804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23366">
            <a:off x="15819557" y="7172295"/>
            <a:ext cx="1439743" cy="1593812"/>
          </a:xfrm>
          <a:custGeom>
            <a:avLst/>
            <a:gdLst/>
            <a:ahLst/>
            <a:cxnLst/>
            <a:rect l="l" t="t" r="r" b="b"/>
            <a:pathLst>
              <a:path w="1439743" h="1593812">
                <a:moveTo>
                  <a:pt x="0" y="0"/>
                </a:moveTo>
                <a:lnTo>
                  <a:pt x="1439743" y="0"/>
                </a:lnTo>
                <a:lnTo>
                  <a:pt x="1439743" y="1593812"/>
                </a:lnTo>
                <a:lnTo>
                  <a:pt x="0" y="1593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072799">
            <a:off x="16868794" y="341123"/>
            <a:ext cx="1658665" cy="1392588"/>
          </a:xfrm>
          <a:custGeom>
            <a:avLst/>
            <a:gdLst/>
            <a:ahLst/>
            <a:cxnLst/>
            <a:rect l="l" t="t" r="r" b="b"/>
            <a:pathLst>
              <a:path w="1658665" h="1392588">
                <a:moveTo>
                  <a:pt x="0" y="0"/>
                </a:moveTo>
                <a:lnTo>
                  <a:pt x="1658665" y="0"/>
                </a:lnTo>
                <a:lnTo>
                  <a:pt x="1658665" y="1392588"/>
                </a:lnTo>
                <a:lnTo>
                  <a:pt x="0" y="1392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5400000">
            <a:off x="-492486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124197"/>
            </a:stretch>
          </a:blipFill>
        </p:spPr>
      </p:sp>
      <p:sp>
        <p:nvSpPr>
          <p:cNvPr id="22" name="Freeform 22"/>
          <p:cNvSpPr/>
          <p:nvPr/>
        </p:nvSpPr>
        <p:spPr>
          <a:xfrm rot="-5400000" flipV="1">
            <a:off x="16253252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1006739"/>
                </a:moveTo>
                <a:lnTo>
                  <a:pt x="2497780" y="1006739"/>
                </a:lnTo>
                <a:lnTo>
                  <a:pt x="2497780" y="0"/>
                </a:lnTo>
                <a:lnTo>
                  <a:pt x="0" y="0"/>
                </a:lnTo>
                <a:lnTo>
                  <a:pt x="0" y="100673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124197"/>
            </a:stretch>
          </a:blipFill>
        </p:spPr>
      </p:sp>
      <p:grpSp>
        <p:nvGrpSpPr>
          <p:cNvPr id="23" name="Group 23"/>
          <p:cNvGrpSpPr/>
          <p:nvPr/>
        </p:nvGrpSpPr>
        <p:grpSpPr>
          <a:xfrm rot="340441">
            <a:off x="5888095" y="6961321"/>
            <a:ext cx="2773009" cy="2310274"/>
            <a:chOff x="0" y="0"/>
            <a:chExt cx="2452949" cy="2043622"/>
          </a:xfrm>
        </p:grpSpPr>
        <p:sp>
          <p:nvSpPr>
            <p:cNvPr id="24" name="Freeform 24"/>
            <p:cNvSpPr/>
            <p:nvPr/>
          </p:nvSpPr>
          <p:spPr>
            <a:xfrm>
              <a:off x="10160" y="16510"/>
              <a:ext cx="2430089" cy="2015682"/>
            </a:xfrm>
            <a:custGeom>
              <a:avLst/>
              <a:gdLst/>
              <a:ahLst/>
              <a:cxnLst/>
              <a:rect l="l" t="t" r="r" b="b"/>
              <a:pathLst>
                <a:path w="2430089" h="2015682">
                  <a:moveTo>
                    <a:pt x="2430089" y="2015682"/>
                  </a:moveTo>
                  <a:lnTo>
                    <a:pt x="0" y="2008062"/>
                  </a:lnTo>
                  <a:lnTo>
                    <a:pt x="0" y="712318"/>
                  </a:lnTo>
                  <a:lnTo>
                    <a:pt x="17780" y="19050"/>
                  </a:lnTo>
                  <a:lnTo>
                    <a:pt x="1209642" y="0"/>
                  </a:lnTo>
                  <a:lnTo>
                    <a:pt x="2411039" y="5080"/>
                  </a:lnTo>
                  <a:lnTo>
                    <a:pt x="2430089" y="2015682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-3810" y="0"/>
              <a:ext cx="2459299" cy="2042352"/>
            </a:xfrm>
            <a:custGeom>
              <a:avLst/>
              <a:gdLst/>
              <a:ahLst/>
              <a:cxnLst/>
              <a:rect l="l" t="t" r="r" b="b"/>
              <a:pathLst>
                <a:path w="2459299" h="2042352">
                  <a:moveTo>
                    <a:pt x="2425009" y="21590"/>
                  </a:moveTo>
                  <a:cubicBezTo>
                    <a:pt x="2426279" y="34290"/>
                    <a:pt x="2426279" y="44450"/>
                    <a:pt x="2427549" y="54610"/>
                  </a:cubicBezTo>
                  <a:cubicBezTo>
                    <a:pt x="2430089" y="93992"/>
                    <a:pt x="2431359" y="136928"/>
                    <a:pt x="2433899" y="178331"/>
                  </a:cubicBezTo>
                  <a:cubicBezTo>
                    <a:pt x="2433899" y="238134"/>
                    <a:pt x="2446599" y="1417334"/>
                    <a:pt x="2452949" y="1477137"/>
                  </a:cubicBezTo>
                  <a:cubicBezTo>
                    <a:pt x="2459299" y="1567609"/>
                    <a:pt x="2455489" y="1659614"/>
                    <a:pt x="2455489" y="1750086"/>
                  </a:cubicBezTo>
                  <a:cubicBezTo>
                    <a:pt x="2455489" y="1829824"/>
                    <a:pt x="2456759" y="1903428"/>
                    <a:pt x="2458029" y="1981392"/>
                  </a:cubicBezTo>
                  <a:cubicBezTo>
                    <a:pt x="2458029" y="2002982"/>
                    <a:pt x="2458029" y="2016952"/>
                    <a:pt x="2458029" y="2041082"/>
                  </a:cubicBezTo>
                  <a:cubicBezTo>
                    <a:pt x="2435169" y="2041082"/>
                    <a:pt x="2414849" y="2042352"/>
                    <a:pt x="2392114" y="2041082"/>
                  </a:cubicBezTo>
                  <a:cubicBezTo>
                    <a:pt x="2271170" y="2036002"/>
                    <a:pt x="2148366" y="2042352"/>
                    <a:pt x="2027422" y="2037272"/>
                  </a:cubicBezTo>
                  <a:cubicBezTo>
                    <a:pt x="1954856" y="2033462"/>
                    <a:pt x="1884150" y="2036002"/>
                    <a:pt x="1811584" y="2033462"/>
                  </a:cubicBezTo>
                  <a:cubicBezTo>
                    <a:pt x="1778092" y="2032192"/>
                    <a:pt x="1744600" y="2030922"/>
                    <a:pt x="1711108" y="2029652"/>
                  </a:cubicBezTo>
                  <a:cubicBezTo>
                    <a:pt x="1690641" y="2029652"/>
                    <a:pt x="1672034" y="2030922"/>
                    <a:pt x="1651566" y="2030922"/>
                  </a:cubicBezTo>
                  <a:cubicBezTo>
                    <a:pt x="1599468" y="2029652"/>
                    <a:pt x="1456196" y="2030922"/>
                    <a:pt x="1404097" y="2029652"/>
                  </a:cubicBezTo>
                  <a:cubicBezTo>
                    <a:pt x="1366884" y="2028382"/>
                    <a:pt x="622615" y="2037272"/>
                    <a:pt x="585402" y="2036002"/>
                  </a:cubicBezTo>
                  <a:cubicBezTo>
                    <a:pt x="576099" y="2036002"/>
                    <a:pt x="564935" y="2037272"/>
                    <a:pt x="555631" y="2037272"/>
                  </a:cubicBezTo>
                  <a:cubicBezTo>
                    <a:pt x="533303" y="2037272"/>
                    <a:pt x="512836" y="2038542"/>
                    <a:pt x="490508" y="2038542"/>
                  </a:cubicBezTo>
                  <a:cubicBezTo>
                    <a:pt x="434688" y="2038542"/>
                    <a:pt x="380728" y="2037272"/>
                    <a:pt x="324908" y="2036002"/>
                  </a:cubicBezTo>
                  <a:cubicBezTo>
                    <a:pt x="291416" y="2034732"/>
                    <a:pt x="257924" y="2033462"/>
                    <a:pt x="226292" y="2032192"/>
                  </a:cubicBezTo>
                  <a:cubicBezTo>
                    <a:pt x="166751" y="2030922"/>
                    <a:pt x="107209" y="2029652"/>
                    <a:pt x="48260" y="2029652"/>
                  </a:cubicBezTo>
                  <a:cubicBezTo>
                    <a:pt x="38100" y="2029652"/>
                    <a:pt x="29210" y="2029652"/>
                    <a:pt x="19050" y="2028382"/>
                  </a:cubicBezTo>
                  <a:cubicBezTo>
                    <a:pt x="10160" y="2027112"/>
                    <a:pt x="5080" y="2020762"/>
                    <a:pt x="7620" y="2011872"/>
                  </a:cubicBezTo>
                  <a:cubicBezTo>
                    <a:pt x="16510" y="1980099"/>
                    <a:pt x="12700" y="1941763"/>
                    <a:pt x="11430" y="1901894"/>
                  </a:cubicBezTo>
                  <a:cubicBezTo>
                    <a:pt x="10160" y="1820623"/>
                    <a:pt x="6350" y="1740885"/>
                    <a:pt x="7620" y="1659614"/>
                  </a:cubicBezTo>
                  <a:cubicBezTo>
                    <a:pt x="5080" y="1558408"/>
                    <a:pt x="0" y="305604"/>
                    <a:pt x="7620" y="202865"/>
                  </a:cubicBezTo>
                  <a:cubicBezTo>
                    <a:pt x="8890" y="182931"/>
                    <a:pt x="7620" y="161463"/>
                    <a:pt x="8890" y="141528"/>
                  </a:cubicBezTo>
                  <a:cubicBezTo>
                    <a:pt x="10160" y="109327"/>
                    <a:pt x="12700" y="740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93" y="30480"/>
                    <a:pt x="90463" y="29210"/>
                  </a:cubicBezTo>
                  <a:cubicBezTo>
                    <a:pt x="140702" y="25400"/>
                    <a:pt x="190940" y="22860"/>
                    <a:pt x="243038" y="20320"/>
                  </a:cubicBezTo>
                  <a:cubicBezTo>
                    <a:pt x="278391" y="17780"/>
                    <a:pt x="313744" y="16510"/>
                    <a:pt x="347236" y="13970"/>
                  </a:cubicBezTo>
                  <a:cubicBezTo>
                    <a:pt x="380728" y="11430"/>
                    <a:pt x="416081" y="8890"/>
                    <a:pt x="449573" y="8890"/>
                  </a:cubicBezTo>
                  <a:cubicBezTo>
                    <a:pt x="486786" y="7620"/>
                    <a:pt x="524000" y="10160"/>
                    <a:pt x="561213" y="8890"/>
                  </a:cubicBezTo>
                  <a:cubicBezTo>
                    <a:pt x="607730" y="8890"/>
                    <a:pt x="1450614" y="6350"/>
                    <a:pt x="1497131" y="5080"/>
                  </a:cubicBezTo>
                  <a:cubicBezTo>
                    <a:pt x="1541787" y="3810"/>
                    <a:pt x="1586443" y="2540"/>
                    <a:pt x="1632960" y="2540"/>
                  </a:cubicBezTo>
                  <a:cubicBezTo>
                    <a:pt x="1709247" y="1270"/>
                    <a:pt x="1783674" y="0"/>
                    <a:pt x="1859962" y="0"/>
                  </a:cubicBezTo>
                  <a:cubicBezTo>
                    <a:pt x="1891593" y="0"/>
                    <a:pt x="1925085" y="2540"/>
                    <a:pt x="1956717" y="2540"/>
                  </a:cubicBezTo>
                  <a:cubicBezTo>
                    <a:pt x="2044168" y="3810"/>
                    <a:pt x="2133480" y="5080"/>
                    <a:pt x="2220932" y="7620"/>
                  </a:cubicBezTo>
                  <a:cubicBezTo>
                    <a:pt x="2267449" y="8890"/>
                    <a:pt x="2313966" y="12700"/>
                    <a:pt x="2360482" y="16510"/>
                  </a:cubicBezTo>
                  <a:cubicBezTo>
                    <a:pt x="2371646" y="16510"/>
                    <a:pt x="2382810" y="16510"/>
                    <a:pt x="2392114" y="16510"/>
                  </a:cubicBezTo>
                  <a:cubicBezTo>
                    <a:pt x="2405959" y="17780"/>
                    <a:pt x="2414849" y="20320"/>
                    <a:pt x="2425009" y="21590"/>
                  </a:cubicBezTo>
                  <a:moveTo>
                    <a:pt x="2435169" y="2024572"/>
                  </a:moveTo>
                  <a:cubicBezTo>
                    <a:pt x="2436439" y="2008062"/>
                    <a:pt x="2437709" y="1995362"/>
                    <a:pt x="2437709" y="1982662"/>
                  </a:cubicBezTo>
                  <a:cubicBezTo>
                    <a:pt x="2436439" y="1895761"/>
                    <a:pt x="2435169" y="1814489"/>
                    <a:pt x="2435169" y="1727085"/>
                  </a:cubicBezTo>
                  <a:cubicBezTo>
                    <a:pt x="2435169" y="1687216"/>
                    <a:pt x="2437709" y="1647347"/>
                    <a:pt x="2436439" y="1607478"/>
                  </a:cubicBezTo>
                  <a:cubicBezTo>
                    <a:pt x="2436439" y="1570676"/>
                    <a:pt x="2435169" y="1532340"/>
                    <a:pt x="2433899" y="1495538"/>
                  </a:cubicBezTo>
                  <a:cubicBezTo>
                    <a:pt x="2428819" y="1438802"/>
                    <a:pt x="2417389" y="264202"/>
                    <a:pt x="2417389" y="207466"/>
                  </a:cubicBezTo>
                  <a:cubicBezTo>
                    <a:pt x="2414849" y="159930"/>
                    <a:pt x="2412309" y="110860"/>
                    <a:pt x="2409769" y="63500"/>
                  </a:cubicBezTo>
                  <a:cubicBezTo>
                    <a:pt x="2408499" y="44450"/>
                    <a:pt x="2407229" y="43180"/>
                    <a:pt x="2386532" y="41910"/>
                  </a:cubicBezTo>
                  <a:cubicBezTo>
                    <a:pt x="2380950" y="41910"/>
                    <a:pt x="2377228" y="41910"/>
                    <a:pt x="2371646" y="40640"/>
                  </a:cubicBezTo>
                  <a:cubicBezTo>
                    <a:pt x="2325130" y="36830"/>
                    <a:pt x="2276752" y="31750"/>
                    <a:pt x="2230235" y="30480"/>
                  </a:cubicBezTo>
                  <a:cubicBezTo>
                    <a:pt x="2116734" y="26670"/>
                    <a:pt x="2001373" y="25400"/>
                    <a:pt x="1887872" y="22860"/>
                  </a:cubicBezTo>
                  <a:cubicBezTo>
                    <a:pt x="1871126" y="22860"/>
                    <a:pt x="1852519" y="22860"/>
                    <a:pt x="1835773" y="22860"/>
                  </a:cubicBezTo>
                  <a:cubicBezTo>
                    <a:pt x="1807863" y="22860"/>
                    <a:pt x="1779953" y="22860"/>
                    <a:pt x="1753903" y="22860"/>
                  </a:cubicBezTo>
                  <a:cubicBezTo>
                    <a:pt x="1694362" y="22860"/>
                    <a:pt x="1634821" y="22860"/>
                    <a:pt x="1577140" y="24130"/>
                  </a:cubicBezTo>
                  <a:cubicBezTo>
                    <a:pt x="1526902" y="25400"/>
                    <a:pt x="680296" y="29210"/>
                    <a:pt x="630058" y="29210"/>
                  </a:cubicBezTo>
                  <a:cubicBezTo>
                    <a:pt x="548189" y="29210"/>
                    <a:pt x="466319" y="26670"/>
                    <a:pt x="384449" y="33020"/>
                  </a:cubicBezTo>
                  <a:cubicBezTo>
                    <a:pt x="341654" y="36830"/>
                    <a:pt x="300719" y="36830"/>
                    <a:pt x="259784" y="38100"/>
                  </a:cubicBezTo>
                  <a:cubicBezTo>
                    <a:pt x="189079" y="41910"/>
                    <a:pt x="118373" y="45720"/>
                    <a:pt x="49530" y="50800"/>
                  </a:cubicBezTo>
                  <a:cubicBezTo>
                    <a:pt x="36830" y="50800"/>
                    <a:pt x="34290" y="53340"/>
                    <a:pt x="33020" y="69458"/>
                  </a:cubicBezTo>
                  <a:cubicBezTo>
                    <a:pt x="31750" y="97059"/>
                    <a:pt x="31750" y="124661"/>
                    <a:pt x="30480" y="152262"/>
                  </a:cubicBezTo>
                  <a:cubicBezTo>
                    <a:pt x="29210" y="198265"/>
                    <a:pt x="26670" y="242734"/>
                    <a:pt x="25400" y="288737"/>
                  </a:cubicBezTo>
                  <a:cubicBezTo>
                    <a:pt x="20320" y="337806"/>
                    <a:pt x="26670" y="1536940"/>
                    <a:pt x="29210" y="1586010"/>
                  </a:cubicBezTo>
                  <a:cubicBezTo>
                    <a:pt x="29210" y="1638146"/>
                    <a:pt x="29210" y="1691816"/>
                    <a:pt x="30480" y="1743952"/>
                  </a:cubicBezTo>
                  <a:cubicBezTo>
                    <a:pt x="30480" y="1782288"/>
                    <a:pt x="33020" y="1820623"/>
                    <a:pt x="33020" y="1858959"/>
                  </a:cubicBezTo>
                  <a:cubicBezTo>
                    <a:pt x="33020" y="1900361"/>
                    <a:pt x="33020" y="1941763"/>
                    <a:pt x="31750" y="1982662"/>
                  </a:cubicBezTo>
                  <a:cubicBezTo>
                    <a:pt x="31750" y="1986472"/>
                    <a:pt x="31750" y="1989012"/>
                    <a:pt x="31750" y="1992822"/>
                  </a:cubicBezTo>
                  <a:cubicBezTo>
                    <a:pt x="31750" y="2002982"/>
                    <a:pt x="35560" y="2006792"/>
                    <a:pt x="44450" y="2006792"/>
                  </a:cubicBezTo>
                  <a:cubicBezTo>
                    <a:pt x="64414" y="2006792"/>
                    <a:pt x="90463" y="2008062"/>
                    <a:pt x="114652" y="2008062"/>
                  </a:cubicBezTo>
                  <a:cubicBezTo>
                    <a:pt x="150005" y="2008062"/>
                    <a:pt x="187218" y="2005522"/>
                    <a:pt x="222571" y="2008062"/>
                  </a:cubicBezTo>
                  <a:cubicBezTo>
                    <a:pt x="280252" y="2011872"/>
                    <a:pt x="337933" y="2014412"/>
                    <a:pt x="395613" y="2013142"/>
                  </a:cubicBezTo>
                  <a:cubicBezTo>
                    <a:pt x="432827" y="2011872"/>
                    <a:pt x="468180" y="2014412"/>
                    <a:pt x="505393" y="2014412"/>
                  </a:cubicBezTo>
                  <a:cubicBezTo>
                    <a:pt x="559353" y="2014412"/>
                    <a:pt x="613312" y="2013142"/>
                    <a:pt x="667271" y="2014412"/>
                  </a:cubicBezTo>
                  <a:cubicBezTo>
                    <a:pt x="747280" y="2015682"/>
                    <a:pt x="1625517" y="2005522"/>
                    <a:pt x="1707387" y="2008062"/>
                  </a:cubicBezTo>
                  <a:cubicBezTo>
                    <a:pt x="1742740" y="2009332"/>
                    <a:pt x="1778092" y="2010602"/>
                    <a:pt x="1811584" y="2010602"/>
                  </a:cubicBezTo>
                  <a:cubicBezTo>
                    <a:pt x="1872986" y="2013142"/>
                    <a:pt x="1932528" y="2009332"/>
                    <a:pt x="1993930" y="2013142"/>
                  </a:cubicBezTo>
                  <a:cubicBezTo>
                    <a:pt x="2044168" y="2015682"/>
                    <a:pt x="2094406" y="2015682"/>
                    <a:pt x="2144644" y="2018222"/>
                  </a:cubicBezTo>
                  <a:cubicBezTo>
                    <a:pt x="2219071" y="2022032"/>
                    <a:pt x="2293498" y="2024572"/>
                    <a:pt x="2367925" y="2025842"/>
                  </a:cubicBezTo>
                  <a:cubicBezTo>
                    <a:pt x="2395835" y="2025842"/>
                    <a:pt x="2414849" y="2024572"/>
                    <a:pt x="2435169" y="2024572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AutoShape 26"/>
          <p:cNvSpPr/>
          <p:nvPr/>
        </p:nvSpPr>
        <p:spPr>
          <a:xfrm rot="138720">
            <a:off x="6845465" y="6896756"/>
            <a:ext cx="912499" cy="16764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27" name="Group 27"/>
          <p:cNvGrpSpPr/>
          <p:nvPr/>
        </p:nvGrpSpPr>
        <p:grpSpPr>
          <a:xfrm rot="-505270">
            <a:off x="12624486" y="6961321"/>
            <a:ext cx="2773009" cy="2310274"/>
            <a:chOff x="0" y="0"/>
            <a:chExt cx="2452949" cy="2043622"/>
          </a:xfrm>
        </p:grpSpPr>
        <p:sp>
          <p:nvSpPr>
            <p:cNvPr id="28" name="Freeform 28"/>
            <p:cNvSpPr/>
            <p:nvPr/>
          </p:nvSpPr>
          <p:spPr>
            <a:xfrm>
              <a:off x="10160" y="16510"/>
              <a:ext cx="2430089" cy="2015682"/>
            </a:xfrm>
            <a:custGeom>
              <a:avLst/>
              <a:gdLst/>
              <a:ahLst/>
              <a:cxnLst/>
              <a:rect l="l" t="t" r="r" b="b"/>
              <a:pathLst>
                <a:path w="2430089" h="2015682">
                  <a:moveTo>
                    <a:pt x="2430089" y="2015682"/>
                  </a:moveTo>
                  <a:lnTo>
                    <a:pt x="0" y="2008062"/>
                  </a:lnTo>
                  <a:lnTo>
                    <a:pt x="0" y="712318"/>
                  </a:lnTo>
                  <a:lnTo>
                    <a:pt x="17780" y="19050"/>
                  </a:lnTo>
                  <a:lnTo>
                    <a:pt x="1209642" y="0"/>
                  </a:lnTo>
                  <a:lnTo>
                    <a:pt x="2411039" y="5080"/>
                  </a:lnTo>
                  <a:lnTo>
                    <a:pt x="2430089" y="2015682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-3810" y="0"/>
              <a:ext cx="2459299" cy="2042352"/>
            </a:xfrm>
            <a:custGeom>
              <a:avLst/>
              <a:gdLst/>
              <a:ahLst/>
              <a:cxnLst/>
              <a:rect l="l" t="t" r="r" b="b"/>
              <a:pathLst>
                <a:path w="2459299" h="2042352">
                  <a:moveTo>
                    <a:pt x="2425009" y="21590"/>
                  </a:moveTo>
                  <a:cubicBezTo>
                    <a:pt x="2426279" y="34290"/>
                    <a:pt x="2426279" y="44450"/>
                    <a:pt x="2427549" y="54610"/>
                  </a:cubicBezTo>
                  <a:cubicBezTo>
                    <a:pt x="2430089" y="93992"/>
                    <a:pt x="2431359" y="136928"/>
                    <a:pt x="2433899" y="178331"/>
                  </a:cubicBezTo>
                  <a:cubicBezTo>
                    <a:pt x="2433899" y="238134"/>
                    <a:pt x="2446599" y="1417334"/>
                    <a:pt x="2452949" y="1477137"/>
                  </a:cubicBezTo>
                  <a:cubicBezTo>
                    <a:pt x="2459299" y="1567609"/>
                    <a:pt x="2455489" y="1659614"/>
                    <a:pt x="2455489" y="1750086"/>
                  </a:cubicBezTo>
                  <a:cubicBezTo>
                    <a:pt x="2455489" y="1829824"/>
                    <a:pt x="2456759" y="1903428"/>
                    <a:pt x="2458029" y="1981392"/>
                  </a:cubicBezTo>
                  <a:cubicBezTo>
                    <a:pt x="2458029" y="2002982"/>
                    <a:pt x="2458029" y="2016952"/>
                    <a:pt x="2458029" y="2041082"/>
                  </a:cubicBezTo>
                  <a:cubicBezTo>
                    <a:pt x="2435169" y="2041082"/>
                    <a:pt x="2414849" y="2042352"/>
                    <a:pt x="2392114" y="2041082"/>
                  </a:cubicBezTo>
                  <a:cubicBezTo>
                    <a:pt x="2271170" y="2036002"/>
                    <a:pt x="2148366" y="2042352"/>
                    <a:pt x="2027422" y="2037272"/>
                  </a:cubicBezTo>
                  <a:cubicBezTo>
                    <a:pt x="1954856" y="2033462"/>
                    <a:pt x="1884150" y="2036002"/>
                    <a:pt x="1811584" y="2033462"/>
                  </a:cubicBezTo>
                  <a:cubicBezTo>
                    <a:pt x="1778092" y="2032192"/>
                    <a:pt x="1744600" y="2030922"/>
                    <a:pt x="1711108" y="2029652"/>
                  </a:cubicBezTo>
                  <a:cubicBezTo>
                    <a:pt x="1690641" y="2029652"/>
                    <a:pt x="1672034" y="2030922"/>
                    <a:pt x="1651566" y="2030922"/>
                  </a:cubicBezTo>
                  <a:cubicBezTo>
                    <a:pt x="1599468" y="2029652"/>
                    <a:pt x="1456196" y="2030922"/>
                    <a:pt x="1404097" y="2029652"/>
                  </a:cubicBezTo>
                  <a:cubicBezTo>
                    <a:pt x="1366884" y="2028382"/>
                    <a:pt x="622615" y="2037272"/>
                    <a:pt x="585402" y="2036002"/>
                  </a:cubicBezTo>
                  <a:cubicBezTo>
                    <a:pt x="576099" y="2036002"/>
                    <a:pt x="564935" y="2037272"/>
                    <a:pt x="555631" y="2037272"/>
                  </a:cubicBezTo>
                  <a:cubicBezTo>
                    <a:pt x="533303" y="2037272"/>
                    <a:pt x="512836" y="2038542"/>
                    <a:pt x="490508" y="2038542"/>
                  </a:cubicBezTo>
                  <a:cubicBezTo>
                    <a:pt x="434688" y="2038542"/>
                    <a:pt x="380728" y="2037272"/>
                    <a:pt x="324908" y="2036002"/>
                  </a:cubicBezTo>
                  <a:cubicBezTo>
                    <a:pt x="291416" y="2034732"/>
                    <a:pt x="257924" y="2033462"/>
                    <a:pt x="226292" y="2032192"/>
                  </a:cubicBezTo>
                  <a:cubicBezTo>
                    <a:pt x="166751" y="2030922"/>
                    <a:pt x="107209" y="2029652"/>
                    <a:pt x="48260" y="2029652"/>
                  </a:cubicBezTo>
                  <a:cubicBezTo>
                    <a:pt x="38100" y="2029652"/>
                    <a:pt x="29210" y="2029652"/>
                    <a:pt x="19050" y="2028382"/>
                  </a:cubicBezTo>
                  <a:cubicBezTo>
                    <a:pt x="10160" y="2027112"/>
                    <a:pt x="5080" y="2020762"/>
                    <a:pt x="7620" y="2011872"/>
                  </a:cubicBezTo>
                  <a:cubicBezTo>
                    <a:pt x="16510" y="1980099"/>
                    <a:pt x="12700" y="1941763"/>
                    <a:pt x="11430" y="1901894"/>
                  </a:cubicBezTo>
                  <a:cubicBezTo>
                    <a:pt x="10160" y="1820623"/>
                    <a:pt x="6350" y="1740885"/>
                    <a:pt x="7620" y="1659614"/>
                  </a:cubicBezTo>
                  <a:cubicBezTo>
                    <a:pt x="5080" y="1558408"/>
                    <a:pt x="0" y="305604"/>
                    <a:pt x="7620" y="202865"/>
                  </a:cubicBezTo>
                  <a:cubicBezTo>
                    <a:pt x="8890" y="182931"/>
                    <a:pt x="7620" y="161463"/>
                    <a:pt x="8890" y="141528"/>
                  </a:cubicBezTo>
                  <a:cubicBezTo>
                    <a:pt x="10160" y="109327"/>
                    <a:pt x="12700" y="740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93" y="30480"/>
                    <a:pt x="90463" y="29210"/>
                  </a:cubicBezTo>
                  <a:cubicBezTo>
                    <a:pt x="140702" y="25400"/>
                    <a:pt x="190940" y="22860"/>
                    <a:pt x="243038" y="20320"/>
                  </a:cubicBezTo>
                  <a:cubicBezTo>
                    <a:pt x="278391" y="17780"/>
                    <a:pt x="313744" y="16510"/>
                    <a:pt x="347236" y="13970"/>
                  </a:cubicBezTo>
                  <a:cubicBezTo>
                    <a:pt x="380728" y="11430"/>
                    <a:pt x="416081" y="8890"/>
                    <a:pt x="449573" y="8890"/>
                  </a:cubicBezTo>
                  <a:cubicBezTo>
                    <a:pt x="486786" y="7620"/>
                    <a:pt x="524000" y="10160"/>
                    <a:pt x="561213" y="8890"/>
                  </a:cubicBezTo>
                  <a:cubicBezTo>
                    <a:pt x="607730" y="8890"/>
                    <a:pt x="1450614" y="6350"/>
                    <a:pt x="1497131" y="5080"/>
                  </a:cubicBezTo>
                  <a:cubicBezTo>
                    <a:pt x="1541787" y="3810"/>
                    <a:pt x="1586443" y="2540"/>
                    <a:pt x="1632960" y="2540"/>
                  </a:cubicBezTo>
                  <a:cubicBezTo>
                    <a:pt x="1709247" y="1270"/>
                    <a:pt x="1783674" y="0"/>
                    <a:pt x="1859962" y="0"/>
                  </a:cubicBezTo>
                  <a:cubicBezTo>
                    <a:pt x="1891593" y="0"/>
                    <a:pt x="1925085" y="2540"/>
                    <a:pt x="1956717" y="2540"/>
                  </a:cubicBezTo>
                  <a:cubicBezTo>
                    <a:pt x="2044168" y="3810"/>
                    <a:pt x="2133480" y="5080"/>
                    <a:pt x="2220932" y="7620"/>
                  </a:cubicBezTo>
                  <a:cubicBezTo>
                    <a:pt x="2267449" y="8890"/>
                    <a:pt x="2313966" y="12700"/>
                    <a:pt x="2360482" y="16510"/>
                  </a:cubicBezTo>
                  <a:cubicBezTo>
                    <a:pt x="2371646" y="16510"/>
                    <a:pt x="2382810" y="16510"/>
                    <a:pt x="2392114" y="16510"/>
                  </a:cubicBezTo>
                  <a:cubicBezTo>
                    <a:pt x="2405959" y="17780"/>
                    <a:pt x="2414849" y="20320"/>
                    <a:pt x="2425009" y="21590"/>
                  </a:cubicBezTo>
                  <a:moveTo>
                    <a:pt x="2435169" y="2024572"/>
                  </a:moveTo>
                  <a:cubicBezTo>
                    <a:pt x="2436439" y="2008062"/>
                    <a:pt x="2437709" y="1995362"/>
                    <a:pt x="2437709" y="1982662"/>
                  </a:cubicBezTo>
                  <a:cubicBezTo>
                    <a:pt x="2436439" y="1895761"/>
                    <a:pt x="2435169" y="1814489"/>
                    <a:pt x="2435169" y="1727085"/>
                  </a:cubicBezTo>
                  <a:cubicBezTo>
                    <a:pt x="2435169" y="1687216"/>
                    <a:pt x="2437709" y="1647347"/>
                    <a:pt x="2436439" y="1607478"/>
                  </a:cubicBezTo>
                  <a:cubicBezTo>
                    <a:pt x="2436439" y="1570676"/>
                    <a:pt x="2435169" y="1532340"/>
                    <a:pt x="2433899" y="1495538"/>
                  </a:cubicBezTo>
                  <a:cubicBezTo>
                    <a:pt x="2428819" y="1438802"/>
                    <a:pt x="2417389" y="264202"/>
                    <a:pt x="2417389" y="207466"/>
                  </a:cubicBezTo>
                  <a:cubicBezTo>
                    <a:pt x="2414849" y="159930"/>
                    <a:pt x="2412309" y="110860"/>
                    <a:pt x="2409769" y="63500"/>
                  </a:cubicBezTo>
                  <a:cubicBezTo>
                    <a:pt x="2408499" y="44450"/>
                    <a:pt x="2407229" y="43180"/>
                    <a:pt x="2386532" y="41910"/>
                  </a:cubicBezTo>
                  <a:cubicBezTo>
                    <a:pt x="2380950" y="41910"/>
                    <a:pt x="2377228" y="41910"/>
                    <a:pt x="2371646" y="40640"/>
                  </a:cubicBezTo>
                  <a:cubicBezTo>
                    <a:pt x="2325130" y="36830"/>
                    <a:pt x="2276752" y="31750"/>
                    <a:pt x="2230235" y="30480"/>
                  </a:cubicBezTo>
                  <a:cubicBezTo>
                    <a:pt x="2116734" y="26670"/>
                    <a:pt x="2001373" y="25400"/>
                    <a:pt x="1887872" y="22860"/>
                  </a:cubicBezTo>
                  <a:cubicBezTo>
                    <a:pt x="1871126" y="22860"/>
                    <a:pt x="1852519" y="22860"/>
                    <a:pt x="1835773" y="22860"/>
                  </a:cubicBezTo>
                  <a:cubicBezTo>
                    <a:pt x="1807863" y="22860"/>
                    <a:pt x="1779953" y="22860"/>
                    <a:pt x="1753903" y="22860"/>
                  </a:cubicBezTo>
                  <a:cubicBezTo>
                    <a:pt x="1694362" y="22860"/>
                    <a:pt x="1634821" y="22860"/>
                    <a:pt x="1577140" y="24130"/>
                  </a:cubicBezTo>
                  <a:cubicBezTo>
                    <a:pt x="1526902" y="25400"/>
                    <a:pt x="680296" y="29210"/>
                    <a:pt x="630058" y="29210"/>
                  </a:cubicBezTo>
                  <a:cubicBezTo>
                    <a:pt x="548189" y="29210"/>
                    <a:pt x="466319" y="26670"/>
                    <a:pt x="384449" y="33020"/>
                  </a:cubicBezTo>
                  <a:cubicBezTo>
                    <a:pt x="341654" y="36830"/>
                    <a:pt x="300719" y="36830"/>
                    <a:pt x="259784" y="38100"/>
                  </a:cubicBezTo>
                  <a:cubicBezTo>
                    <a:pt x="189079" y="41910"/>
                    <a:pt x="118373" y="45720"/>
                    <a:pt x="49530" y="50800"/>
                  </a:cubicBezTo>
                  <a:cubicBezTo>
                    <a:pt x="36830" y="50800"/>
                    <a:pt x="34290" y="53340"/>
                    <a:pt x="33020" y="69458"/>
                  </a:cubicBezTo>
                  <a:cubicBezTo>
                    <a:pt x="31750" y="97059"/>
                    <a:pt x="31750" y="124661"/>
                    <a:pt x="30480" y="152262"/>
                  </a:cubicBezTo>
                  <a:cubicBezTo>
                    <a:pt x="29210" y="198265"/>
                    <a:pt x="26670" y="242734"/>
                    <a:pt x="25400" y="288737"/>
                  </a:cubicBezTo>
                  <a:cubicBezTo>
                    <a:pt x="20320" y="337806"/>
                    <a:pt x="26670" y="1536940"/>
                    <a:pt x="29210" y="1586010"/>
                  </a:cubicBezTo>
                  <a:cubicBezTo>
                    <a:pt x="29210" y="1638146"/>
                    <a:pt x="29210" y="1691816"/>
                    <a:pt x="30480" y="1743952"/>
                  </a:cubicBezTo>
                  <a:cubicBezTo>
                    <a:pt x="30480" y="1782288"/>
                    <a:pt x="33020" y="1820623"/>
                    <a:pt x="33020" y="1858959"/>
                  </a:cubicBezTo>
                  <a:cubicBezTo>
                    <a:pt x="33020" y="1900361"/>
                    <a:pt x="33020" y="1941763"/>
                    <a:pt x="31750" y="1982662"/>
                  </a:cubicBezTo>
                  <a:cubicBezTo>
                    <a:pt x="31750" y="1986472"/>
                    <a:pt x="31750" y="1989012"/>
                    <a:pt x="31750" y="1992822"/>
                  </a:cubicBezTo>
                  <a:cubicBezTo>
                    <a:pt x="31750" y="2002982"/>
                    <a:pt x="35560" y="2006792"/>
                    <a:pt x="44450" y="2006792"/>
                  </a:cubicBezTo>
                  <a:cubicBezTo>
                    <a:pt x="64414" y="2006792"/>
                    <a:pt x="90463" y="2008062"/>
                    <a:pt x="114652" y="2008062"/>
                  </a:cubicBezTo>
                  <a:cubicBezTo>
                    <a:pt x="150005" y="2008062"/>
                    <a:pt x="187218" y="2005522"/>
                    <a:pt x="222571" y="2008062"/>
                  </a:cubicBezTo>
                  <a:cubicBezTo>
                    <a:pt x="280252" y="2011872"/>
                    <a:pt x="337933" y="2014412"/>
                    <a:pt x="395613" y="2013142"/>
                  </a:cubicBezTo>
                  <a:cubicBezTo>
                    <a:pt x="432827" y="2011872"/>
                    <a:pt x="468180" y="2014412"/>
                    <a:pt x="505393" y="2014412"/>
                  </a:cubicBezTo>
                  <a:cubicBezTo>
                    <a:pt x="559353" y="2014412"/>
                    <a:pt x="613312" y="2013142"/>
                    <a:pt x="667271" y="2014412"/>
                  </a:cubicBezTo>
                  <a:cubicBezTo>
                    <a:pt x="747280" y="2015682"/>
                    <a:pt x="1625517" y="2005522"/>
                    <a:pt x="1707387" y="2008062"/>
                  </a:cubicBezTo>
                  <a:cubicBezTo>
                    <a:pt x="1742740" y="2009332"/>
                    <a:pt x="1778092" y="2010602"/>
                    <a:pt x="1811584" y="2010602"/>
                  </a:cubicBezTo>
                  <a:cubicBezTo>
                    <a:pt x="1872986" y="2013142"/>
                    <a:pt x="1932528" y="2009332"/>
                    <a:pt x="1993930" y="2013142"/>
                  </a:cubicBezTo>
                  <a:cubicBezTo>
                    <a:pt x="2044168" y="2015682"/>
                    <a:pt x="2094406" y="2015682"/>
                    <a:pt x="2144644" y="2018222"/>
                  </a:cubicBezTo>
                  <a:cubicBezTo>
                    <a:pt x="2219071" y="2022032"/>
                    <a:pt x="2293498" y="2024572"/>
                    <a:pt x="2367925" y="2025842"/>
                  </a:cubicBezTo>
                  <a:cubicBezTo>
                    <a:pt x="2395835" y="2025842"/>
                    <a:pt x="2414849" y="2024572"/>
                    <a:pt x="2435169" y="2024572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0" name="AutoShape 30"/>
          <p:cNvSpPr/>
          <p:nvPr/>
        </p:nvSpPr>
        <p:spPr>
          <a:xfrm rot="138720">
            <a:off x="13266305" y="6954374"/>
            <a:ext cx="912499" cy="16764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31" name="Group 31"/>
          <p:cNvGrpSpPr/>
          <p:nvPr/>
        </p:nvGrpSpPr>
        <p:grpSpPr>
          <a:xfrm rot="340441">
            <a:off x="9298864" y="6275546"/>
            <a:ext cx="3141592" cy="2617350"/>
            <a:chOff x="0" y="0"/>
            <a:chExt cx="2452949" cy="2043622"/>
          </a:xfrm>
        </p:grpSpPr>
        <p:sp>
          <p:nvSpPr>
            <p:cNvPr id="32" name="Freeform 32"/>
            <p:cNvSpPr/>
            <p:nvPr/>
          </p:nvSpPr>
          <p:spPr>
            <a:xfrm>
              <a:off x="10160" y="16510"/>
              <a:ext cx="2430089" cy="2015682"/>
            </a:xfrm>
            <a:custGeom>
              <a:avLst/>
              <a:gdLst/>
              <a:ahLst/>
              <a:cxnLst/>
              <a:rect l="l" t="t" r="r" b="b"/>
              <a:pathLst>
                <a:path w="2430089" h="2015682">
                  <a:moveTo>
                    <a:pt x="2430089" y="2015682"/>
                  </a:moveTo>
                  <a:lnTo>
                    <a:pt x="0" y="2008062"/>
                  </a:lnTo>
                  <a:lnTo>
                    <a:pt x="0" y="712318"/>
                  </a:lnTo>
                  <a:lnTo>
                    <a:pt x="17780" y="19050"/>
                  </a:lnTo>
                  <a:lnTo>
                    <a:pt x="1209642" y="0"/>
                  </a:lnTo>
                  <a:lnTo>
                    <a:pt x="2411039" y="5080"/>
                  </a:lnTo>
                  <a:lnTo>
                    <a:pt x="2430089" y="2015682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-3810" y="0"/>
              <a:ext cx="2459299" cy="2042352"/>
            </a:xfrm>
            <a:custGeom>
              <a:avLst/>
              <a:gdLst/>
              <a:ahLst/>
              <a:cxnLst/>
              <a:rect l="l" t="t" r="r" b="b"/>
              <a:pathLst>
                <a:path w="2459299" h="2042352">
                  <a:moveTo>
                    <a:pt x="2425009" y="21590"/>
                  </a:moveTo>
                  <a:cubicBezTo>
                    <a:pt x="2426279" y="34290"/>
                    <a:pt x="2426279" y="44450"/>
                    <a:pt x="2427549" y="54610"/>
                  </a:cubicBezTo>
                  <a:cubicBezTo>
                    <a:pt x="2430089" y="93992"/>
                    <a:pt x="2431359" y="136928"/>
                    <a:pt x="2433899" y="178331"/>
                  </a:cubicBezTo>
                  <a:cubicBezTo>
                    <a:pt x="2433899" y="238134"/>
                    <a:pt x="2446599" y="1417334"/>
                    <a:pt x="2452949" y="1477137"/>
                  </a:cubicBezTo>
                  <a:cubicBezTo>
                    <a:pt x="2459299" y="1567609"/>
                    <a:pt x="2455489" y="1659614"/>
                    <a:pt x="2455489" y="1750086"/>
                  </a:cubicBezTo>
                  <a:cubicBezTo>
                    <a:pt x="2455489" y="1829824"/>
                    <a:pt x="2456759" y="1903428"/>
                    <a:pt x="2458029" y="1981392"/>
                  </a:cubicBezTo>
                  <a:cubicBezTo>
                    <a:pt x="2458029" y="2002982"/>
                    <a:pt x="2458029" y="2016952"/>
                    <a:pt x="2458029" y="2041082"/>
                  </a:cubicBezTo>
                  <a:cubicBezTo>
                    <a:pt x="2435169" y="2041082"/>
                    <a:pt x="2414849" y="2042352"/>
                    <a:pt x="2392114" y="2041082"/>
                  </a:cubicBezTo>
                  <a:cubicBezTo>
                    <a:pt x="2271170" y="2036002"/>
                    <a:pt x="2148366" y="2042352"/>
                    <a:pt x="2027422" y="2037272"/>
                  </a:cubicBezTo>
                  <a:cubicBezTo>
                    <a:pt x="1954856" y="2033462"/>
                    <a:pt x="1884150" y="2036002"/>
                    <a:pt x="1811584" y="2033462"/>
                  </a:cubicBezTo>
                  <a:cubicBezTo>
                    <a:pt x="1778092" y="2032192"/>
                    <a:pt x="1744600" y="2030922"/>
                    <a:pt x="1711108" y="2029652"/>
                  </a:cubicBezTo>
                  <a:cubicBezTo>
                    <a:pt x="1690641" y="2029652"/>
                    <a:pt x="1672034" y="2030922"/>
                    <a:pt x="1651566" y="2030922"/>
                  </a:cubicBezTo>
                  <a:cubicBezTo>
                    <a:pt x="1599468" y="2029652"/>
                    <a:pt x="1456196" y="2030922"/>
                    <a:pt x="1404097" y="2029652"/>
                  </a:cubicBezTo>
                  <a:cubicBezTo>
                    <a:pt x="1366884" y="2028382"/>
                    <a:pt x="622615" y="2037272"/>
                    <a:pt x="585402" y="2036002"/>
                  </a:cubicBezTo>
                  <a:cubicBezTo>
                    <a:pt x="576099" y="2036002"/>
                    <a:pt x="564935" y="2037272"/>
                    <a:pt x="555631" y="2037272"/>
                  </a:cubicBezTo>
                  <a:cubicBezTo>
                    <a:pt x="533303" y="2037272"/>
                    <a:pt x="512836" y="2038542"/>
                    <a:pt x="490508" y="2038542"/>
                  </a:cubicBezTo>
                  <a:cubicBezTo>
                    <a:pt x="434688" y="2038542"/>
                    <a:pt x="380728" y="2037272"/>
                    <a:pt x="324908" y="2036002"/>
                  </a:cubicBezTo>
                  <a:cubicBezTo>
                    <a:pt x="291416" y="2034732"/>
                    <a:pt x="257924" y="2033462"/>
                    <a:pt x="226292" y="2032192"/>
                  </a:cubicBezTo>
                  <a:cubicBezTo>
                    <a:pt x="166751" y="2030922"/>
                    <a:pt x="107209" y="2029652"/>
                    <a:pt x="48260" y="2029652"/>
                  </a:cubicBezTo>
                  <a:cubicBezTo>
                    <a:pt x="38100" y="2029652"/>
                    <a:pt x="29210" y="2029652"/>
                    <a:pt x="19050" y="2028382"/>
                  </a:cubicBezTo>
                  <a:cubicBezTo>
                    <a:pt x="10160" y="2027112"/>
                    <a:pt x="5080" y="2020762"/>
                    <a:pt x="7620" y="2011872"/>
                  </a:cubicBezTo>
                  <a:cubicBezTo>
                    <a:pt x="16510" y="1980099"/>
                    <a:pt x="12700" y="1941763"/>
                    <a:pt x="11430" y="1901894"/>
                  </a:cubicBezTo>
                  <a:cubicBezTo>
                    <a:pt x="10160" y="1820623"/>
                    <a:pt x="6350" y="1740885"/>
                    <a:pt x="7620" y="1659614"/>
                  </a:cubicBezTo>
                  <a:cubicBezTo>
                    <a:pt x="5080" y="1558408"/>
                    <a:pt x="0" y="305604"/>
                    <a:pt x="7620" y="202865"/>
                  </a:cubicBezTo>
                  <a:cubicBezTo>
                    <a:pt x="8890" y="182931"/>
                    <a:pt x="7620" y="161463"/>
                    <a:pt x="8890" y="141528"/>
                  </a:cubicBezTo>
                  <a:cubicBezTo>
                    <a:pt x="10160" y="109327"/>
                    <a:pt x="12700" y="740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93" y="30480"/>
                    <a:pt x="90463" y="29210"/>
                  </a:cubicBezTo>
                  <a:cubicBezTo>
                    <a:pt x="140702" y="25400"/>
                    <a:pt x="190940" y="22860"/>
                    <a:pt x="243038" y="20320"/>
                  </a:cubicBezTo>
                  <a:cubicBezTo>
                    <a:pt x="278391" y="17780"/>
                    <a:pt x="313744" y="16510"/>
                    <a:pt x="347236" y="13970"/>
                  </a:cubicBezTo>
                  <a:cubicBezTo>
                    <a:pt x="380728" y="11430"/>
                    <a:pt x="416081" y="8890"/>
                    <a:pt x="449573" y="8890"/>
                  </a:cubicBezTo>
                  <a:cubicBezTo>
                    <a:pt x="486786" y="7620"/>
                    <a:pt x="524000" y="10160"/>
                    <a:pt x="561213" y="8890"/>
                  </a:cubicBezTo>
                  <a:cubicBezTo>
                    <a:pt x="607730" y="8890"/>
                    <a:pt x="1450614" y="6350"/>
                    <a:pt x="1497131" y="5080"/>
                  </a:cubicBezTo>
                  <a:cubicBezTo>
                    <a:pt x="1541787" y="3810"/>
                    <a:pt x="1586443" y="2540"/>
                    <a:pt x="1632960" y="2540"/>
                  </a:cubicBezTo>
                  <a:cubicBezTo>
                    <a:pt x="1709247" y="1270"/>
                    <a:pt x="1783674" y="0"/>
                    <a:pt x="1859962" y="0"/>
                  </a:cubicBezTo>
                  <a:cubicBezTo>
                    <a:pt x="1891593" y="0"/>
                    <a:pt x="1925085" y="2540"/>
                    <a:pt x="1956717" y="2540"/>
                  </a:cubicBezTo>
                  <a:cubicBezTo>
                    <a:pt x="2044168" y="3810"/>
                    <a:pt x="2133480" y="5080"/>
                    <a:pt x="2220932" y="7620"/>
                  </a:cubicBezTo>
                  <a:cubicBezTo>
                    <a:pt x="2267449" y="8890"/>
                    <a:pt x="2313966" y="12700"/>
                    <a:pt x="2360482" y="16510"/>
                  </a:cubicBezTo>
                  <a:cubicBezTo>
                    <a:pt x="2371646" y="16510"/>
                    <a:pt x="2382810" y="16510"/>
                    <a:pt x="2392114" y="16510"/>
                  </a:cubicBezTo>
                  <a:cubicBezTo>
                    <a:pt x="2405959" y="17780"/>
                    <a:pt x="2414849" y="20320"/>
                    <a:pt x="2425009" y="21590"/>
                  </a:cubicBezTo>
                  <a:moveTo>
                    <a:pt x="2435169" y="2024572"/>
                  </a:moveTo>
                  <a:cubicBezTo>
                    <a:pt x="2436439" y="2008062"/>
                    <a:pt x="2437709" y="1995362"/>
                    <a:pt x="2437709" y="1982662"/>
                  </a:cubicBezTo>
                  <a:cubicBezTo>
                    <a:pt x="2436439" y="1895761"/>
                    <a:pt x="2435169" y="1814489"/>
                    <a:pt x="2435169" y="1727085"/>
                  </a:cubicBezTo>
                  <a:cubicBezTo>
                    <a:pt x="2435169" y="1687216"/>
                    <a:pt x="2437709" y="1647347"/>
                    <a:pt x="2436439" y="1607478"/>
                  </a:cubicBezTo>
                  <a:cubicBezTo>
                    <a:pt x="2436439" y="1570676"/>
                    <a:pt x="2435169" y="1532340"/>
                    <a:pt x="2433899" y="1495538"/>
                  </a:cubicBezTo>
                  <a:cubicBezTo>
                    <a:pt x="2428819" y="1438802"/>
                    <a:pt x="2417389" y="264202"/>
                    <a:pt x="2417389" y="207466"/>
                  </a:cubicBezTo>
                  <a:cubicBezTo>
                    <a:pt x="2414849" y="159930"/>
                    <a:pt x="2412309" y="110860"/>
                    <a:pt x="2409769" y="63500"/>
                  </a:cubicBezTo>
                  <a:cubicBezTo>
                    <a:pt x="2408499" y="44450"/>
                    <a:pt x="2407229" y="43180"/>
                    <a:pt x="2386532" y="41910"/>
                  </a:cubicBezTo>
                  <a:cubicBezTo>
                    <a:pt x="2380950" y="41910"/>
                    <a:pt x="2377228" y="41910"/>
                    <a:pt x="2371646" y="40640"/>
                  </a:cubicBezTo>
                  <a:cubicBezTo>
                    <a:pt x="2325130" y="36830"/>
                    <a:pt x="2276752" y="31750"/>
                    <a:pt x="2230235" y="30480"/>
                  </a:cubicBezTo>
                  <a:cubicBezTo>
                    <a:pt x="2116734" y="26670"/>
                    <a:pt x="2001373" y="25400"/>
                    <a:pt x="1887872" y="22860"/>
                  </a:cubicBezTo>
                  <a:cubicBezTo>
                    <a:pt x="1871126" y="22860"/>
                    <a:pt x="1852519" y="22860"/>
                    <a:pt x="1835773" y="22860"/>
                  </a:cubicBezTo>
                  <a:cubicBezTo>
                    <a:pt x="1807863" y="22860"/>
                    <a:pt x="1779953" y="22860"/>
                    <a:pt x="1753903" y="22860"/>
                  </a:cubicBezTo>
                  <a:cubicBezTo>
                    <a:pt x="1694362" y="22860"/>
                    <a:pt x="1634821" y="22860"/>
                    <a:pt x="1577140" y="24130"/>
                  </a:cubicBezTo>
                  <a:cubicBezTo>
                    <a:pt x="1526902" y="25400"/>
                    <a:pt x="680296" y="29210"/>
                    <a:pt x="630058" y="29210"/>
                  </a:cubicBezTo>
                  <a:cubicBezTo>
                    <a:pt x="548189" y="29210"/>
                    <a:pt x="466319" y="26670"/>
                    <a:pt x="384449" y="33020"/>
                  </a:cubicBezTo>
                  <a:cubicBezTo>
                    <a:pt x="341654" y="36830"/>
                    <a:pt x="300719" y="36830"/>
                    <a:pt x="259784" y="38100"/>
                  </a:cubicBezTo>
                  <a:cubicBezTo>
                    <a:pt x="189079" y="41910"/>
                    <a:pt x="118373" y="45720"/>
                    <a:pt x="49530" y="50800"/>
                  </a:cubicBezTo>
                  <a:cubicBezTo>
                    <a:pt x="36830" y="50800"/>
                    <a:pt x="34290" y="53340"/>
                    <a:pt x="33020" y="69458"/>
                  </a:cubicBezTo>
                  <a:cubicBezTo>
                    <a:pt x="31750" y="97059"/>
                    <a:pt x="31750" y="124661"/>
                    <a:pt x="30480" y="152262"/>
                  </a:cubicBezTo>
                  <a:cubicBezTo>
                    <a:pt x="29210" y="198265"/>
                    <a:pt x="26670" y="242734"/>
                    <a:pt x="25400" y="288737"/>
                  </a:cubicBezTo>
                  <a:cubicBezTo>
                    <a:pt x="20320" y="337806"/>
                    <a:pt x="26670" y="1536940"/>
                    <a:pt x="29210" y="1586010"/>
                  </a:cubicBezTo>
                  <a:cubicBezTo>
                    <a:pt x="29210" y="1638146"/>
                    <a:pt x="29210" y="1691816"/>
                    <a:pt x="30480" y="1743952"/>
                  </a:cubicBezTo>
                  <a:cubicBezTo>
                    <a:pt x="30480" y="1782288"/>
                    <a:pt x="33020" y="1820623"/>
                    <a:pt x="33020" y="1858959"/>
                  </a:cubicBezTo>
                  <a:cubicBezTo>
                    <a:pt x="33020" y="1900361"/>
                    <a:pt x="33020" y="1941763"/>
                    <a:pt x="31750" y="1982662"/>
                  </a:cubicBezTo>
                  <a:cubicBezTo>
                    <a:pt x="31750" y="1986472"/>
                    <a:pt x="31750" y="1989012"/>
                    <a:pt x="31750" y="1992822"/>
                  </a:cubicBezTo>
                  <a:cubicBezTo>
                    <a:pt x="31750" y="2002982"/>
                    <a:pt x="35560" y="2006792"/>
                    <a:pt x="44450" y="2006792"/>
                  </a:cubicBezTo>
                  <a:cubicBezTo>
                    <a:pt x="64414" y="2006792"/>
                    <a:pt x="90463" y="2008062"/>
                    <a:pt x="114652" y="2008062"/>
                  </a:cubicBezTo>
                  <a:cubicBezTo>
                    <a:pt x="150005" y="2008062"/>
                    <a:pt x="187218" y="2005522"/>
                    <a:pt x="222571" y="2008062"/>
                  </a:cubicBezTo>
                  <a:cubicBezTo>
                    <a:pt x="280252" y="2011872"/>
                    <a:pt x="337933" y="2014412"/>
                    <a:pt x="395613" y="2013142"/>
                  </a:cubicBezTo>
                  <a:cubicBezTo>
                    <a:pt x="432827" y="2011872"/>
                    <a:pt x="468180" y="2014412"/>
                    <a:pt x="505393" y="2014412"/>
                  </a:cubicBezTo>
                  <a:cubicBezTo>
                    <a:pt x="559353" y="2014412"/>
                    <a:pt x="613312" y="2013142"/>
                    <a:pt x="667271" y="2014412"/>
                  </a:cubicBezTo>
                  <a:cubicBezTo>
                    <a:pt x="747280" y="2015682"/>
                    <a:pt x="1625517" y="2005522"/>
                    <a:pt x="1707387" y="2008062"/>
                  </a:cubicBezTo>
                  <a:cubicBezTo>
                    <a:pt x="1742740" y="2009332"/>
                    <a:pt x="1778092" y="2010602"/>
                    <a:pt x="1811584" y="2010602"/>
                  </a:cubicBezTo>
                  <a:cubicBezTo>
                    <a:pt x="1872986" y="2013142"/>
                    <a:pt x="1932528" y="2009332"/>
                    <a:pt x="1993930" y="2013142"/>
                  </a:cubicBezTo>
                  <a:cubicBezTo>
                    <a:pt x="2044168" y="2015682"/>
                    <a:pt x="2094406" y="2015682"/>
                    <a:pt x="2144644" y="2018222"/>
                  </a:cubicBezTo>
                  <a:cubicBezTo>
                    <a:pt x="2219071" y="2022032"/>
                    <a:pt x="2293498" y="2024572"/>
                    <a:pt x="2367925" y="2025842"/>
                  </a:cubicBezTo>
                  <a:cubicBezTo>
                    <a:pt x="2395835" y="2025842"/>
                    <a:pt x="2414849" y="2024572"/>
                    <a:pt x="2435169" y="2024572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4" name="AutoShape 34"/>
          <p:cNvSpPr/>
          <p:nvPr/>
        </p:nvSpPr>
        <p:spPr>
          <a:xfrm rot="138720">
            <a:off x="10337038" y="6198686"/>
            <a:ext cx="983112" cy="180614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5" name="Freeform 35"/>
          <p:cNvSpPr/>
          <p:nvPr/>
        </p:nvSpPr>
        <p:spPr>
          <a:xfrm>
            <a:off x="13306012" y="1289048"/>
            <a:ext cx="2512426" cy="1030095"/>
          </a:xfrm>
          <a:custGeom>
            <a:avLst/>
            <a:gdLst/>
            <a:ahLst/>
            <a:cxnLst/>
            <a:rect l="l" t="t" r="r" b="b"/>
            <a:pathLst>
              <a:path w="2512426" h="1030095">
                <a:moveTo>
                  <a:pt x="0" y="0"/>
                </a:moveTo>
                <a:lnTo>
                  <a:pt x="2512426" y="0"/>
                </a:lnTo>
                <a:lnTo>
                  <a:pt x="2512426" y="1030095"/>
                </a:lnTo>
                <a:lnTo>
                  <a:pt x="0" y="10300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 rot="143236">
            <a:off x="12710921" y="3082217"/>
            <a:ext cx="3702608" cy="37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071"/>
              </a:lnSpc>
            </a:pPr>
            <a:r>
              <a:rPr lang="pl-PL" sz="1600" dirty="0">
                <a:solidFill>
                  <a:srgbClr val="000000"/>
                </a:solidFill>
                <a:latin typeface="Gloria Hallelujah"/>
              </a:rPr>
              <a:t>Ania dużo czasu spędza przed</a:t>
            </a:r>
          </a:p>
          <a:p>
            <a:pPr lvl="0" algn="ctr">
              <a:lnSpc>
                <a:spcPts val="2071"/>
              </a:lnSpc>
            </a:pPr>
            <a:r>
              <a:rPr lang="pl-PL" sz="1600" dirty="0">
                <a:solidFill>
                  <a:srgbClr val="000000"/>
                </a:solidFill>
                <a:latin typeface="Gloria Hallelujah"/>
              </a:rPr>
              <a:t>komputerem. Lubi grać i udzielać się na forach związanych z grami. Gdy nie jest przed komputerem, nie może się doczekać, kiedy znów do niego usiądzie. Aktywność w </a:t>
            </a:r>
            <a:r>
              <a:rPr lang="pl-PL" sz="1600" dirty="0" err="1">
                <a:solidFill>
                  <a:srgbClr val="000000"/>
                </a:solidFill>
                <a:latin typeface="Gloria Hallelujah"/>
              </a:rPr>
              <a:t>internecie</a:t>
            </a:r>
            <a:r>
              <a:rPr lang="pl-PL" sz="1600" dirty="0">
                <a:solidFill>
                  <a:srgbClr val="000000"/>
                </a:solidFill>
                <a:latin typeface="Gloria Hallelujah"/>
              </a:rPr>
              <a:t> pochłania większość jej wolnego czasu. Rodzina zaczyna się martwić</a:t>
            </a:r>
          </a:p>
          <a:p>
            <a:pPr lvl="0" algn="ctr">
              <a:lnSpc>
                <a:spcPts val="2071"/>
              </a:lnSpc>
            </a:pPr>
            <a:r>
              <a:rPr lang="pl-PL" sz="1600" dirty="0">
                <a:solidFill>
                  <a:srgbClr val="000000"/>
                </a:solidFill>
                <a:latin typeface="Gloria Hallelujah"/>
              </a:rPr>
              <a:t>o Anię i zwraca uwagę, że dziewczyna może mieć problem </a:t>
            </a:r>
            <a:br>
              <a:rPr lang="pl-PL" sz="1600" dirty="0">
                <a:solidFill>
                  <a:srgbClr val="000000"/>
                </a:solidFill>
                <a:latin typeface="Gloria Hallelujah"/>
              </a:rPr>
            </a:br>
            <a:r>
              <a:rPr lang="pl-PL" sz="1600" dirty="0">
                <a:solidFill>
                  <a:srgbClr val="000000"/>
                </a:solidFill>
                <a:latin typeface="Gloria Hallelujah"/>
              </a:rPr>
              <a:t>z nadmiernym korzystaniem </a:t>
            </a:r>
            <a:br>
              <a:rPr lang="pl-PL" sz="1600" dirty="0">
                <a:solidFill>
                  <a:srgbClr val="000000"/>
                </a:solidFill>
                <a:latin typeface="Gloria Hallelujah"/>
              </a:rPr>
            </a:br>
            <a:r>
              <a:rPr lang="pl-PL" sz="1600" dirty="0">
                <a:solidFill>
                  <a:srgbClr val="000000"/>
                </a:solidFill>
                <a:latin typeface="Gloria Hallelujah"/>
              </a:rPr>
              <a:t>z </a:t>
            </a:r>
            <a:r>
              <a:rPr lang="pl-PL" sz="1600" dirty="0" err="1">
                <a:solidFill>
                  <a:srgbClr val="000000"/>
                </a:solidFill>
                <a:latin typeface="Gloria Hallelujah"/>
              </a:rPr>
              <a:t>internetu</a:t>
            </a:r>
            <a:r>
              <a:rPr lang="pl-PL" sz="1600" dirty="0">
                <a:solidFill>
                  <a:srgbClr val="000000"/>
                </a:solidFill>
                <a:latin typeface="Gloria Hallelujah"/>
              </a:rPr>
              <a:t>. Nastolatkę to denerwuje, więc włącza komputer, żeby się uspokoić.</a:t>
            </a:r>
            <a:endParaRPr lang="en-US" sz="1600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37" name="TextBox 37"/>
          <p:cNvSpPr txBox="1"/>
          <p:nvPr/>
        </p:nvSpPr>
        <p:spPr>
          <a:xfrm rot="319337">
            <a:off x="2287545" y="3620296"/>
            <a:ext cx="3573987" cy="2905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872"/>
              </a:lnSpc>
            </a:pPr>
            <a:r>
              <a:rPr lang="pl-PL" sz="1050" dirty="0">
                <a:solidFill>
                  <a:srgbClr val="000000"/>
                </a:solidFill>
                <a:latin typeface="Gloria Hallelujah"/>
              </a:rPr>
              <a:t>Pasją Wojtka jest granie na skrzypcach. W związku </a:t>
            </a:r>
            <a:br>
              <a:rPr lang="pl-PL" sz="1050" dirty="0">
                <a:solidFill>
                  <a:srgbClr val="000000"/>
                </a:solidFill>
                <a:latin typeface="Gloria Hallelujah"/>
              </a:rPr>
            </a:br>
            <a:r>
              <a:rPr lang="pl-PL" sz="1050" dirty="0">
                <a:solidFill>
                  <a:srgbClr val="000000"/>
                </a:solidFill>
                <a:latin typeface="Gloria Hallelujah"/>
              </a:rPr>
              <a:t>z tym, że często musi ćwiczyć po lekcjach, obawia się, że omija go dużo spotkań towarzyskich. Wojtek przegląda zdjęcia, które jego przyjaciele wrzucają do </a:t>
            </a:r>
            <a:r>
              <a:rPr lang="pl-PL" sz="1050" dirty="0" err="1">
                <a:solidFill>
                  <a:srgbClr val="000000"/>
                </a:solidFill>
                <a:latin typeface="Gloria Hallelujah"/>
              </a:rPr>
              <a:t>internetu</a:t>
            </a:r>
            <a:r>
              <a:rPr lang="pl-PL" sz="1050" dirty="0">
                <a:solidFill>
                  <a:srgbClr val="000000"/>
                </a:solidFill>
                <a:latin typeface="Gloria Hallelujah"/>
              </a:rPr>
              <a:t> i czuje, że jego życie jest mniej ciekawe. Poczucie niepokoju sprawia, że Wojtek ma telefon cały czas pod ręką, aby móc w każdej chwili sprawdzić,</a:t>
            </a:r>
          </a:p>
          <a:p>
            <a:pPr lvl="0" algn="ctr">
              <a:lnSpc>
                <a:spcPts val="1872"/>
              </a:lnSpc>
            </a:pPr>
            <a:r>
              <a:rPr lang="pl-PL" sz="1050" dirty="0">
                <a:solidFill>
                  <a:srgbClr val="000000"/>
                </a:solidFill>
                <a:latin typeface="Gloria Hallelujah"/>
              </a:rPr>
              <a:t>co słychać u jego znajomych i czy przypadkiem nie przeoczy spontanicznego spotkania z nimi. Jego lęk przed ominięciem ważnych wydarzeń jest taki silny, że Wojtek zupełnie zaniedbuje swoją pasję i opuszcza próby</a:t>
            </a:r>
            <a:r>
              <a:rPr lang="pl-PL" sz="1100" dirty="0">
                <a:solidFill>
                  <a:srgbClr val="000000"/>
                </a:solidFill>
                <a:latin typeface="Gloria Hallelujah"/>
              </a:rPr>
              <a:t>.</a:t>
            </a:r>
            <a:endParaRPr lang="en-US" sz="1100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38" name="TextBox 38"/>
          <p:cNvSpPr txBox="1"/>
          <p:nvPr/>
        </p:nvSpPr>
        <p:spPr>
          <a:xfrm rot="340441">
            <a:off x="5871613" y="7362699"/>
            <a:ext cx="280597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568"/>
              </a:lnSpc>
            </a:pPr>
            <a:r>
              <a:rPr lang="pl-PL" sz="1307" dirty="0">
                <a:solidFill>
                  <a:srgbClr val="000000"/>
                </a:solidFill>
                <a:latin typeface="Gloria Hallelujah"/>
              </a:rPr>
              <a:t>Kuba jest na spotkaniu </a:t>
            </a:r>
            <a:br>
              <a:rPr lang="pl-PL" sz="1307" dirty="0">
                <a:solidFill>
                  <a:srgbClr val="000000"/>
                </a:solidFill>
                <a:latin typeface="Gloria Hallelujah"/>
              </a:rPr>
            </a:br>
            <a:r>
              <a:rPr lang="pl-PL" sz="1307" dirty="0">
                <a:solidFill>
                  <a:srgbClr val="000000"/>
                </a:solidFill>
                <a:latin typeface="Gloria Hallelujah"/>
              </a:rPr>
              <a:t>z przyjaciółmi, jednak większość czasu poświęca na przeglądanie </a:t>
            </a:r>
            <a:r>
              <a:rPr lang="pl-PL" sz="1307" dirty="0" err="1">
                <a:solidFill>
                  <a:srgbClr val="000000"/>
                </a:solidFill>
                <a:latin typeface="Gloria Hallelujah"/>
              </a:rPr>
              <a:t>internetu</a:t>
            </a:r>
            <a:r>
              <a:rPr lang="pl-PL" sz="1307" dirty="0">
                <a:solidFill>
                  <a:srgbClr val="000000"/>
                </a:solidFill>
                <a:latin typeface="Gloria Hallelujah"/>
              </a:rPr>
              <a:t>. Koledzy próbują z nim rozmawiać, ale Kuba jest pochłonięty telefonem i nie zwraca na nich uwagi.</a:t>
            </a:r>
            <a:endParaRPr lang="en-US" sz="1307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39" name="TextBox 39"/>
          <p:cNvSpPr txBox="1"/>
          <p:nvPr/>
        </p:nvSpPr>
        <p:spPr>
          <a:xfrm rot="340441">
            <a:off x="9462482" y="6558300"/>
            <a:ext cx="2805974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568"/>
              </a:lnSpc>
            </a:pPr>
            <a:r>
              <a:rPr lang="pl-PL" sz="1307" dirty="0">
                <a:solidFill>
                  <a:srgbClr val="000000"/>
                </a:solidFill>
                <a:latin typeface="Gloria Hallelujah"/>
              </a:rPr>
              <a:t>Zuza dostała od dziadków najnowszy model </a:t>
            </a:r>
            <a:r>
              <a:rPr lang="pl-PL" sz="1307" dirty="0" err="1">
                <a:solidFill>
                  <a:srgbClr val="000000"/>
                </a:solidFill>
                <a:latin typeface="Gloria Hallelujah"/>
              </a:rPr>
              <a:t>smartfona</a:t>
            </a:r>
            <a:r>
              <a:rPr lang="pl-PL" sz="1307" dirty="0">
                <a:solidFill>
                  <a:srgbClr val="000000"/>
                </a:solidFill>
                <a:latin typeface="Gloria Hallelujah"/>
              </a:rPr>
              <a:t>. Jest pod wrażeniem funkcji dostępnych</a:t>
            </a:r>
          </a:p>
          <a:p>
            <a:pPr lvl="0" algn="ctr">
              <a:lnSpc>
                <a:spcPts val="1568"/>
              </a:lnSpc>
            </a:pPr>
            <a:r>
              <a:rPr lang="pl-PL" sz="1307" dirty="0">
                <a:solidFill>
                  <a:srgbClr val="000000"/>
                </a:solidFill>
                <a:latin typeface="Gloria Hallelujah"/>
              </a:rPr>
              <a:t>w telefonie i spędza przed nim dużo czasu. Od razu po przebudzeniu sięga po urządzenie. Gdy podróżuje komunikacją miejską, nawet nie zwraca uwagi na ludzi wokół, nie odrywa wzroku od ekranu </a:t>
            </a:r>
            <a:r>
              <a:rPr lang="pl-PL" sz="1307" dirty="0" err="1">
                <a:solidFill>
                  <a:srgbClr val="000000"/>
                </a:solidFill>
                <a:latin typeface="Gloria Hallelujah"/>
              </a:rPr>
              <a:t>smartfona</a:t>
            </a:r>
            <a:r>
              <a:rPr lang="pl-PL" sz="1307" dirty="0">
                <a:solidFill>
                  <a:srgbClr val="000000"/>
                </a:solidFill>
                <a:latin typeface="Gloria Hallelujah"/>
              </a:rPr>
              <a:t>..</a:t>
            </a:r>
            <a:endParaRPr lang="en-US" sz="1307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40" name="TextBox 40"/>
          <p:cNvSpPr txBox="1"/>
          <p:nvPr/>
        </p:nvSpPr>
        <p:spPr>
          <a:xfrm rot="-549581">
            <a:off x="12644743" y="7256415"/>
            <a:ext cx="2591799" cy="1796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449"/>
              </a:lnSpc>
            </a:pPr>
            <a:r>
              <a:rPr lang="pl-PL" sz="1207" dirty="0">
                <a:solidFill>
                  <a:srgbClr val="000000"/>
                </a:solidFill>
                <a:latin typeface="Gloria Hallelujah"/>
              </a:rPr>
              <a:t>Zosia bardzo nie lubi, gdy rozładuje jej się telefon. Dlatego zawsze nosi ze sobą </a:t>
            </a:r>
            <a:r>
              <a:rPr lang="pl-PL" sz="1207" dirty="0" err="1">
                <a:solidFill>
                  <a:srgbClr val="000000"/>
                </a:solidFill>
                <a:latin typeface="Gloria Hallelujah"/>
              </a:rPr>
              <a:t>powerbank</a:t>
            </a:r>
            <a:r>
              <a:rPr lang="pl-PL" sz="1207" dirty="0">
                <a:solidFill>
                  <a:srgbClr val="000000"/>
                </a:solidFill>
                <a:latin typeface="Gloria Hallelujah"/>
              </a:rPr>
              <a:t>. Raz o nim zapomniała i była bardzo zdenerwowana, co chwilę sprawdzała poziom baterii. Przyjaciele proponują jej wyjazd na działkę, ale Zosia chce odmówić, bo boi się, że nie będzie miała zasięgu.</a:t>
            </a:r>
            <a:endParaRPr lang="en-US" sz="1207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0928581" y="3352358"/>
            <a:ext cx="789622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DB2AA"/>
                </a:solidFill>
                <a:latin typeface="Gaegu Bold"/>
              </a:rPr>
              <a:t>Fomo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323040" y="6701736"/>
            <a:ext cx="2698074" cy="574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DB2AA"/>
                </a:solidFill>
                <a:latin typeface="Gaegu Bold"/>
              </a:rPr>
              <a:t>Doomscroling</a:t>
            </a:r>
            <a:endParaRPr lang="en-US" sz="3500" dirty="0">
              <a:solidFill>
                <a:srgbClr val="0DB2AA"/>
              </a:solidFill>
              <a:latin typeface="Gaegu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8543152" y="8836916"/>
            <a:ext cx="2019459" cy="548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DB2AA"/>
                </a:solidFill>
                <a:latin typeface="Gaegu Bold"/>
              </a:rPr>
              <a:t> PUI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552887" y="2754777"/>
            <a:ext cx="1388110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DB2AA"/>
                </a:solidFill>
                <a:latin typeface="Gaegu Bold"/>
              </a:rPr>
              <a:t>Smombie</a:t>
            </a:r>
          </a:p>
        </p:txBody>
      </p:sp>
      <p:sp>
        <p:nvSpPr>
          <p:cNvPr id="45" name="TextBox 45"/>
          <p:cNvSpPr txBox="1"/>
          <p:nvPr/>
        </p:nvSpPr>
        <p:spPr>
          <a:xfrm rot="-711429">
            <a:off x="15257737" y="7144369"/>
            <a:ext cx="1387475" cy="505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DB2AA"/>
                </a:solidFill>
                <a:latin typeface="Gaegu Bold"/>
              </a:rPr>
              <a:t>Phubbing</a:t>
            </a:r>
          </a:p>
        </p:txBody>
      </p:sp>
      <p:sp>
        <p:nvSpPr>
          <p:cNvPr id="46" name="TextBox 46"/>
          <p:cNvSpPr txBox="1"/>
          <p:nvPr/>
        </p:nvSpPr>
        <p:spPr>
          <a:xfrm rot="1343626">
            <a:off x="10450078" y="5055502"/>
            <a:ext cx="2197921" cy="732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DB2AA"/>
                </a:solidFill>
                <a:latin typeface="Gaegu Bold"/>
              </a:rPr>
              <a:t>Nomofobia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744201" y="1440359"/>
            <a:ext cx="2432804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Gloria Hallelujah"/>
              </a:rPr>
              <a:t>Rozwiązanie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28700" y="1112144"/>
            <a:ext cx="7561879" cy="739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</a:pPr>
            <a:r>
              <a:rPr lang="en-US" sz="6500" spc="-65">
                <a:solidFill>
                  <a:srgbClr val="000000"/>
                </a:solidFill>
                <a:latin typeface="Gloria Hallelujah"/>
              </a:rPr>
              <a:t>Zadanie nr 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28700" y="2048139"/>
            <a:ext cx="9594616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Caveat"/>
              </a:rPr>
              <a:t>Praca w parach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15331157" y="9419036"/>
            <a:ext cx="2767251" cy="555391"/>
            <a:chOff x="0" y="0"/>
            <a:chExt cx="3689667" cy="740522"/>
          </a:xfrm>
        </p:grpSpPr>
        <p:sp>
          <p:nvSpPr>
            <p:cNvPr id="51" name="Freeform 51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TextBox 52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4" action="ppaction://hlinksldjump"/>
                </a:rPr>
                <a:t>Powrót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4" action="ppaction://hlinksldjump"/>
                </a:rPr>
                <a:t> do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4" action="ppaction://hlinksldjump"/>
                </a:rPr>
                <a:t>spisu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4" action="ppaction://hlinksldjump"/>
                </a:rPr>
                <a:t>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4" action="ppaction://hlinksldjump"/>
                </a:rPr>
                <a:t>treści</a:t>
              </a:r>
              <a:endParaRPr lang="en-US" sz="1599" u="sng" dirty="0">
                <a:solidFill>
                  <a:srgbClr val="000000"/>
                </a:solidFill>
                <a:latin typeface="Gloria Hallelujah"/>
                <a:hlinkClick r:id="rId14" action="ppaction://hlinksldjump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2069" y="2681093"/>
            <a:ext cx="15223861" cy="6891125"/>
            <a:chOff x="0" y="0"/>
            <a:chExt cx="7542421" cy="341409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lnTo>
                    <a:pt x="7519561" y="3386159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84470">
            <a:off x="9080790" y="3290808"/>
            <a:ext cx="6086424" cy="5070774"/>
            <a:chOff x="0" y="0"/>
            <a:chExt cx="2452949" cy="2043622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430089" cy="2015682"/>
            </a:xfrm>
            <a:custGeom>
              <a:avLst/>
              <a:gdLst/>
              <a:ahLst/>
              <a:cxnLst/>
              <a:rect l="l" t="t" r="r" b="b"/>
              <a:pathLst>
                <a:path w="2430089" h="2015682">
                  <a:moveTo>
                    <a:pt x="2430089" y="2015682"/>
                  </a:moveTo>
                  <a:lnTo>
                    <a:pt x="0" y="2008062"/>
                  </a:lnTo>
                  <a:lnTo>
                    <a:pt x="0" y="712318"/>
                  </a:lnTo>
                  <a:lnTo>
                    <a:pt x="17780" y="19050"/>
                  </a:lnTo>
                  <a:lnTo>
                    <a:pt x="1209642" y="0"/>
                  </a:lnTo>
                  <a:lnTo>
                    <a:pt x="2411039" y="5080"/>
                  </a:lnTo>
                  <a:lnTo>
                    <a:pt x="2430089" y="2015682"/>
                  </a:lnTo>
                </a:path>
              </a:pathLst>
            </a:custGeom>
            <a:solidFill>
              <a:srgbClr val="FFEB9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459299" cy="2042352"/>
            </a:xfrm>
            <a:custGeom>
              <a:avLst/>
              <a:gdLst/>
              <a:ahLst/>
              <a:cxnLst/>
              <a:rect l="l" t="t" r="r" b="b"/>
              <a:pathLst>
                <a:path w="2459299" h="2042352">
                  <a:moveTo>
                    <a:pt x="2425009" y="21590"/>
                  </a:moveTo>
                  <a:cubicBezTo>
                    <a:pt x="2426279" y="34290"/>
                    <a:pt x="2426279" y="44450"/>
                    <a:pt x="2427549" y="54610"/>
                  </a:cubicBezTo>
                  <a:cubicBezTo>
                    <a:pt x="2430089" y="93992"/>
                    <a:pt x="2431359" y="136928"/>
                    <a:pt x="2433899" y="178331"/>
                  </a:cubicBezTo>
                  <a:cubicBezTo>
                    <a:pt x="2433899" y="238134"/>
                    <a:pt x="2446599" y="1417334"/>
                    <a:pt x="2452949" y="1477137"/>
                  </a:cubicBezTo>
                  <a:cubicBezTo>
                    <a:pt x="2459299" y="1567609"/>
                    <a:pt x="2455489" y="1659614"/>
                    <a:pt x="2455489" y="1750086"/>
                  </a:cubicBezTo>
                  <a:cubicBezTo>
                    <a:pt x="2455489" y="1829824"/>
                    <a:pt x="2456759" y="1903428"/>
                    <a:pt x="2458029" y="1981392"/>
                  </a:cubicBezTo>
                  <a:cubicBezTo>
                    <a:pt x="2458029" y="2002982"/>
                    <a:pt x="2458029" y="2016952"/>
                    <a:pt x="2458029" y="2041082"/>
                  </a:cubicBezTo>
                  <a:cubicBezTo>
                    <a:pt x="2435169" y="2041082"/>
                    <a:pt x="2414849" y="2042352"/>
                    <a:pt x="2392114" y="2041082"/>
                  </a:cubicBezTo>
                  <a:cubicBezTo>
                    <a:pt x="2271170" y="2036002"/>
                    <a:pt x="2148366" y="2042352"/>
                    <a:pt x="2027422" y="2037272"/>
                  </a:cubicBezTo>
                  <a:cubicBezTo>
                    <a:pt x="1954856" y="2033462"/>
                    <a:pt x="1884150" y="2036002"/>
                    <a:pt x="1811584" y="2033462"/>
                  </a:cubicBezTo>
                  <a:cubicBezTo>
                    <a:pt x="1778092" y="2032192"/>
                    <a:pt x="1744600" y="2030922"/>
                    <a:pt x="1711108" y="2029652"/>
                  </a:cubicBezTo>
                  <a:cubicBezTo>
                    <a:pt x="1690641" y="2029652"/>
                    <a:pt x="1672034" y="2030922"/>
                    <a:pt x="1651566" y="2030922"/>
                  </a:cubicBezTo>
                  <a:cubicBezTo>
                    <a:pt x="1599468" y="2029652"/>
                    <a:pt x="1456196" y="2030922"/>
                    <a:pt x="1404097" y="2029652"/>
                  </a:cubicBezTo>
                  <a:cubicBezTo>
                    <a:pt x="1366884" y="2028382"/>
                    <a:pt x="622615" y="2037272"/>
                    <a:pt x="585402" y="2036002"/>
                  </a:cubicBezTo>
                  <a:cubicBezTo>
                    <a:pt x="576099" y="2036002"/>
                    <a:pt x="564935" y="2037272"/>
                    <a:pt x="555631" y="2037272"/>
                  </a:cubicBezTo>
                  <a:cubicBezTo>
                    <a:pt x="533303" y="2037272"/>
                    <a:pt x="512836" y="2038542"/>
                    <a:pt x="490508" y="2038542"/>
                  </a:cubicBezTo>
                  <a:cubicBezTo>
                    <a:pt x="434688" y="2038542"/>
                    <a:pt x="380728" y="2037272"/>
                    <a:pt x="324908" y="2036002"/>
                  </a:cubicBezTo>
                  <a:cubicBezTo>
                    <a:pt x="291416" y="2034732"/>
                    <a:pt x="257924" y="2033462"/>
                    <a:pt x="226292" y="2032192"/>
                  </a:cubicBezTo>
                  <a:cubicBezTo>
                    <a:pt x="166751" y="2030922"/>
                    <a:pt x="107209" y="2029652"/>
                    <a:pt x="48260" y="2029652"/>
                  </a:cubicBezTo>
                  <a:cubicBezTo>
                    <a:pt x="38100" y="2029652"/>
                    <a:pt x="29210" y="2029652"/>
                    <a:pt x="19050" y="2028382"/>
                  </a:cubicBezTo>
                  <a:cubicBezTo>
                    <a:pt x="10160" y="2027112"/>
                    <a:pt x="5080" y="2020762"/>
                    <a:pt x="7620" y="2011872"/>
                  </a:cubicBezTo>
                  <a:cubicBezTo>
                    <a:pt x="16510" y="1980099"/>
                    <a:pt x="12700" y="1941763"/>
                    <a:pt x="11430" y="1901894"/>
                  </a:cubicBezTo>
                  <a:cubicBezTo>
                    <a:pt x="10160" y="1820623"/>
                    <a:pt x="6350" y="1740885"/>
                    <a:pt x="7620" y="1659614"/>
                  </a:cubicBezTo>
                  <a:cubicBezTo>
                    <a:pt x="5080" y="1558408"/>
                    <a:pt x="0" y="305604"/>
                    <a:pt x="7620" y="202865"/>
                  </a:cubicBezTo>
                  <a:cubicBezTo>
                    <a:pt x="8890" y="182931"/>
                    <a:pt x="7620" y="161463"/>
                    <a:pt x="8890" y="141528"/>
                  </a:cubicBezTo>
                  <a:cubicBezTo>
                    <a:pt x="10160" y="109327"/>
                    <a:pt x="12700" y="740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93" y="30480"/>
                    <a:pt x="90463" y="29210"/>
                  </a:cubicBezTo>
                  <a:cubicBezTo>
                    <a:pt x="140702" y="25400"/>
                    <a:pt x="190940" y="22860"/>
                    <a:pt x="243038" y="20320"/>
                  </a:cubicBezTo>
                  <a:cubicBezTo>
                    <a:pt x="278391" y="17780"/>
                    <a:pt x="313744" y="16510"/>
                    <a:pt x="347236" y="13970"/>
                  </a:cubicBezTo>
                  <a:cubicBezTo>
                    <a:pt x="380728" y="11430"/>
                    <a:pt x="416081" y="8890"/>
                    <a:pt x="449573" y="8890"/>
                  </a:cubicBezTo>
                  <a:cubicBezTo>
                    <a:pt x="486786" y="7620"/>
                    <a:pt x="524000" y="10160"/>
                    <a:pt x="561213" y="8890"/>
                  </a:cubicBezTo>
                  <a:cubicBezTo>
                    <a:pt x="607730" y="8890"/>
                    <a:pt x="1450614" y="6350"/>
                    <a:pt x="1497131" y="5080"/>
                  </a:cubicBezTo>
                  <a:cubicBezTo>
                    <a:pt x="1541787" y="3810"/>
                    <a:pt x="1586443" y="2540"/>
                    <a:pt x="1632960" y="2540"/>
                  </a:cubicBezTo>
                  <a:cubicBezTo>
                    <a:pt x="1709247" y="1270"/>
                    <a:pt x="1783674" y="0"/>
                    <a:pt x="1859962" y="0"/>
                  </a:cubicBezTo>
                  <a:cubicBezTo>
                    <a:pt x="1891593" y="0"/>
                    <a:pt x="1925085" y="2540"/>
                    <a:pt x="1956717" y="2540"/>
                  </a:cubicBezTo>
                  <a:cubicBezTo>
                    <a:pt x="2044168" y="3810"/>
                    <a:pt x="2133480" y="5080"/>
                    <a:pt x="2220932" y="7620"/>
                  </a:cubicBezTo>
                  <a:cubicBezTo>
                    <a:pt x="2267449" y="8890"/>
                    <a:pt x="2313966" y="12700"/>
                    <a:pt x="2360482" y="16510"/>
                  </a:cubicBezTo>
                  <a:cubicBezTo>
                    <a:pt x="2371646" y="16510"/>
                    <a:pt x="2382810" y="16510"/>
                    <a:pt x="2392114" y="16510"/>
                  </a:cubicBezTo>
                  <a:cubicBezTo>
                    <a:pt x="2405959" y="17780"/>
                    <a:pt x="2414849" y="20320"/>
                    <a:pt x="2425009" y="21590"/>
                  </a:cubicBezTo>
                  <a:moveTo>
                    <a:pt x="2435169" y="2024572"/>
                  </a:moveTo>
                  <a:cubicBezTo>
                    <a:pt x="2436439" y="2008062"/>
                    <a:pt x="2437709" y="1995362"/>
                    <a:pt x="2437709" y="1982662"/>
                  </a:cubicBezTo>
                  <a:cubicBezTo>
                    <a:pt x="2436439" y="1895761"/>
                    <a:pt x="2435169" y="1814489"/>
                    <a:pt x="2435169" y="1727085"/>
                  </a:cubicBezTo>
                  <a:cubicBezTo>
                    <a:pt x="2435169" y="1687216"/>
                    <a:pt x="2437709" y="1647347"/>
                    <a:pt x="2436439" y="1607478"/>
                  </a:cubicBezTo>
                  <a:cubicBezTo>
                    <a:pt x="2436439" y="1570676"/>
                    <a:pt x="2435169" y="1532340"/>
                    <a:pt x="2433899" y="1495538"/>
                  </a:cubicBezTo>
                  <a:cubicBezTo>
                    <a:pt x="2428819" y="1438802"/>
                    <a:pt x="2417389" y="264202"/>
                    <a:pt x="2417389" y="207466"/>
                  </a:cubicBezTo>
                  <a:cubicBezTo>
                    <a:pt x="2414849" y="159930"/>
                    <a:pt x="2412309" y="110860"/>
                    <a:pt x="2409769" y="63500"/>
                  </a:cubicBezTo>
                  <a:cubicBezTo>
                    <a:pt x="2408499" y="44450"/>
                    <a:pt x="2407229" y="43180"/>
                    <a:pt x="2386532" y="41910"/>
                  </a:cubicBezTo>
                  <a:cubicBezTo>
                    <a:pt x="2380950" y="41910"/>
                    <a:pt x="2377228" y="41910"/>
                    <a:pt x="2371646" y="40640"/>
                  </a:cubicBezTo>
                  <a:cubicBezTo>
                    <a:pt x="2325130" y="36830"/>
                    <a:pt x="2276752" y="31750"/>
                    <a:pt x="2230235" y="30480"/>
                  </a:cubicBezTo>
                  <a:cubicBezTo>
                    <a:pt x="2116734" y="26670"/>
                    <a:pt x="2001373" y="25400"/>
                    <a:pt x="1887872" y="22860"/>
                  </a:cubicBezTo>
                  <a:cubicBezTo>
                    <a:pt x="1871126" y="22860"/>
                    <a:pt x="1852519" y="22860"/>
                    <a:pt x="1835773" y="22860"/>
                  </a:cubicBezTo>
                  <a:cubicBezTo>
                    <a:pt x="1807863" y="22860"/>
                    <a:pt x="1779953" y="22860"/>
                    <a:pt x="1753903" y="22860"/>
                  </a:cubicBezTo>
                  <a:cubicBezTo>
                    <a:pt x="1694362" y="22860"/>
                    <a:pt x="1634821" y="22860"/>
                    <a:pt x="1577140" y="24130"/>
                  </a:cubicBezTo>
                  <a:cubicBezTo>
                    <a:pt x="1526902" y="25400"/>
                    <a:pt x="680296" y="29210"/>
                    <a:pt x="630058" y="29210"/>
                  </a:cubicBezTo>
                  <a:cubicBezTo>
                    <a:pt x="548189" y="29210"/>
                    <a:pt x="466319" y="26670"/>
                    <a:pt x="384449" y="33020"/>
                  </a:cubicBezTo>
                  <a:cubicBezTo>
                    <a:pt x="341654" y="36830"/>
                    <a:pt x="300719" y="36830"/>
                    <a:pt x="259784" y="38100"/>
                  </a:cubicBezTo>
                  <a:cubicBezTo>
                    <a:pt x="189079" y="41910"/>
                    <a:pt x="118373" y="45720"/>
                    <a:pt x="49530" y="50800"/>
                  </a:cubicBezTo>
                  <a:cubicBezTo>
                    <a:pt x="36830" y="50800"/>
                    <a:pt x="34290" y="53340"/>
                    <a:pt x="33020" y="69458"/>
                  </a:cubicBezTo>
                  <a:cubicBezTo>
                    <a:pt x="31750" y="97059"/>
                    <a:pt x="31750" y="124661"/>
                    <a:pt x="30480" y="152262"/>
                  </a:cubicBezTo>
                  <a:cubicBezTo>
                    <a:pt x="29210" y="198265"/>
                    <a:pt x="26670" y="242734"/>
                    <a:pt x="25400" y="288737"/>
                  </a:cubicBezTo>
                  <a:cubicBezTo>
                    <a:pt x="20320" y="337806"/>
                    <a:pt x="26670" y="1536940"/>
                    <a:pt x="29210" y="1586010"/>
                  </a:cubicBezTo>
                  <a:cubicBezTo>
                    <a:pt x="29210" y="1638146"/>
                    <a:pt x="29210" y="1691816"/>
                    <a:pt x="30480" y="1743952"/>
                  </a:cubicBezTo>
                  <a:cubicBezTo>
                    <a:pt x="30480" y="1782288"/>
                    <a:pt x="33020" y="1820623"/>
                    <a:pt x="33020" y="1858959"/>
                  </a:cubicBezTo>
                  <a:cubicBezTo>
                    <a:pt x="33020" y="1900361"/>
                    <a:pt x="33020" y="1941763"/>
                    <a:pt x="31750" y="1982662"/>
                  </a:cubicBezTo>
                  <a:cubicBezTo>
                    <a:pt x="31750" y="1986472"/>
                    <a:pt x="31750" y="1989012"/>
                    <a:pt x="31750" y="1992822"/>
                  </a:cubicBezTo>
                  <a:cubicBezTo>
                    <a:pt x="31750" y="2002982"/>
                    <a:pt x="35560" y="2006792"/>
                    <a:pt x="44450" y="2006792"/>
                  </a:cubicBezTo>
                  <a:cubicBezTo>
                    <a:pt x="64414" y="2006792"/>
                    <a:pt x="90463" y="2008062"/>
                    <a:pt x="114652" y="2008062"/>
                  </a:cubicBezTo>
                  <a:cubicBezTo>
                    <a:pt x="150005" y="2008062"/>
                    <a:pt x="187218" y="2005522"/>
                    <a:pt x="222571" y="2008062"/>
                  </a:cubicBezTo>
                  <a:cubicBezTo>
                    <a:pt x="280252" y="2011872"/>
                    <a:pt x="337933" y="2014412"/>
                    <a:pt x="395613" y="2013142"/>
                  </a:cubicBezTo>
                  <a:cubicBezTo>
                    <a:pt x="432827" y="2011872"/>
                    <a:pt x="468180" y="2014412"/>
                    <a:pt x="505393" y="2014412"/>
                  </a:cubicBezTo>
                  <a:cubicBezTo>
                    <a:pt x="559353" y="2014412"/>
                    <a:pt x="613312" y="2013142"/>
                    <a:pt x="667271" y="2014412"/>
                  </a:cubicBezTo>
                  <a:cubicBezTo>
                    <a:pt x="747280" y="2015682"/>
                    <a:pt x="1625517" y="2005522"/>
                    <a:pt x="1707387" y="2008062"/>
                  </a:cubicBezTo>
                  <a:cubicBezTo>
                    <a:pt x="1742740" y="2009332"/>
                    <a:pt x="1778092" y="2010602"/>
                    <a:pt x="1811584" y="2010602"/>
                  </a:cubicBezTo>
                  <a:cubicBezTo>
                    <a:pt x="1872986" y="2013142"/>
                    <a:pt x="1932528" y="2009332"/>
                    <a:pt x="1993930" y="2013142"/>
                  </a:cubicBezTo>
                  <a:cubicBezTo>
                    <a:pt x="2044168" y="2015682"/>
                    <a:pt x="2094406" y="2015682"/>
                    <a:pt x="2144644" y="2018222"/>
                  </a:cubicBezTo>
                  <a:cubicBezTo>
                    <a:pt x="2219071" y="2022032"/>
                    <a:pt x="2293498" y="2024572"/>
                    <a:pt x="2367925" y="2025842"/>
                  </a:cubicBezTo>
                  <a:cubicBezTo>
                    <a:pt x="2395835" y="2025842"/>
                    <a:pt x="2414849" y="2024572"/>
                    <a:pt x="2435169" y="2024572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AutoShape 8"/>
          <p:cNvSpPr/>
          <p:nvPr/>
        </p:nvSpPr>
        <p:spPr>
          <a:xfrm rot="396144">
            <a:off x="10808324" y="3177919"/>
            <a:ext cx="2290315" cy="3545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Freeform 9"/>
          <p:cNvSpPr/>
          <p:nvPr/>
        </p:nvSpPr>
        <p:spPr>
          <a:xfrm>
            <a:off x="2342498" y="7482082"/>
            <a:ext cx="3185898" cy="2804918"/>
          </a:xfrm>
          <a:custGeom>
            <a:avLst/>
            <a:gdLst/>
            <a:ahLst/>
            <a:cxnLst/>
            <a:rect l="l" t="t" r="r" b="b"/>
            <a:pathLst>
              <a:path w="3185898" h="2804918">
                <a:moveTo>
                  <a:pt x="0" y="0"/>
                </a:moveTo>
                <a:lnTo>
                  <a:pt x="3185899" y="0"/>
                </a:lnTo>
                <a:lnTo>
                  <a:pt x="3185899" y="2804918"/>
                </a:lnTo>
                <a:lnTo>
                  <a:pt x="0" y="2804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23366">
            <a:off x="15819557" y="7172295"/>
            <a:ext cx="1439743" cy="1593812"/>
          </a:xfrm>
          <a:custGeom>
            <a:avLst/>
            <a:gdLst/>
            <a:ahLst/>
            <a:cxnLst/>
            <a:rect l="l" t="t" r="r" b="b"/>
            <a:pathLst>
              <a:path w="1439743" h="1593812">
                <a:moveTo>
                  <a:pt x="0" y="0"/>
                </a:moveTo>
                <a:lnTo>
                  <a:pt x="1439743" y="0"/>
                </a:lnTo>
                <a:lnTo>
                  <a:pt x="1439743" y="1593812"/>
                </a:lnTo>
                <a:lnTo>
                  <a:pt x="0" y="1593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72799">
            <a:off x="16868794" y="341123"/>
            <a:ext cx="1658665" cy="1392588"/>
          </a:xfrm>
          <a:custGeom>
            <a:avLst/>
            <a:gdLst/>
            <a:ahLst/>
            <a:cxnLst/>
            <a:rect l="l" t="t" r="r" b="b"/>
            <a:pathLst>
              <a:path w="1658665" h="1392588">
                <a:moveTo>
                  <a:pt x="0" y="0"/>
                </a:moveTo>
                <a:lnTo>
                  <a:pt x="1658665" y="0"/>
                </a:lnTo>
                <a:lnTo>
                  <a:pt x="1658665" y="1392588"/>
                </a:lnTo>
                <a:lnTo>
                  <a:pt x="0" y="1392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13372">
            <a:off x="-161295" y="1195442"/>
            <a:ext cx="1315425" cy="1518528"/>
          </a:xfrm>
          <a:custGeom>
            <a:avLst/>
            <a:gdLst/>
            <a:ahLst/>
            <a:cxnLst/>
            <a:rect l="l" t="t" r="r" b="b"/>
            <a:pathLst>
              <a:path w="1315425" h="1518528">
                <a:moveTo>
                  <a:pt x="0" y="0"/>
                </a:moveTo>
                <a:lnTo>
                  <a:pt x="1315425" y="0"/>
                </a:lnTo>
                <a:lnTo>
                  <a:pt x="1315425" y="1518528"/>
                </a:lnTo>
                <a:lnTo>
                  <a:pt x="0" y="1518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-492486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4197"/>
            </a:stretch>
          </a:blipFill>
        </p:spPr>
      </p:sp>
      <p:sp>
        <p:nvSpPr>
          <p:cNvPr id="14" name="Freeform 14"/>
          <p:cNvSpPr/>
          <p:nvPr/>
        </p:nvSpPr>
        <p:spPr>
          <a:xfrm rot="-5400000" flipV="1">
            <a:off x="16253252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1006739"/>
                </a:moveTo>
                <a:lnTo>
                  <a:pt x="2497780" y="1006739"/>
                </a:lnTo>
                <a:lnTo>
                  <a:pt x="2497780" y="0"/>
                </a:lnTo>
                <a:lnTo>
                  <a:pt x="0" y="0"/>
                </a:lnTo>
                <a:lnTo>
                  <a:pt x="0" y="100673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419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06012" y="1289048"/>
            <a:ext cx="2512426" cy="1030095"/>
          </a:xfrm>
          <a:custGeom>
            <a:avLst/>
            <a:gdLst/>
            <a:ahLst/>
            <a:cxnLst/>
            <a:rect l="l" t="t" r="r" b="b"/>
            <a:pathLst>
              <a:path w="2512426" h="1030095">
                <a:moveTo>
                  <a:pt x="0" y="0"/>
                </a:moveTo>
                <a:lnTo>
                  <a:pt x="2512426" y="0"/>
                </a:lnTo>
                <a:lnTo>
                  <a:pt x="2512426" y="1030095"/>
                </a:lnTo>
                <a:lnTo>
                  <a:pt x="0" y="10300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30834" y="5314199"/>
            <a:ext cx="2003815" cy="812456"/>
          </a:xfrm>
          <a:custGeom>
            <a:avLst/>
            <a:gdLst/>
            <a:ahLst/>
            <a:cxnLst/>
            <a:rect l="l" t="t" r="r" b="b"/>
            <a:pathLst>
              <a:path w="2003815" h="812456">
                <a:moveTo>
                  <a:pt x="0" y="0"/>
                </a:moveTo>
                <a:lnTo>
                  <a:pt x="2003816" y="0"/>
                </a:lnTo>
                <a:lnTo>
                  <a:pt x="2003816" y="812456"/>
                </a:lnTo>
                <a:lnTo>
                  <a:pt x="0" y="812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831453" y="310628"/>
            <a:ext cx="14790857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000000"/>
                </a:solidFill>
                <a:latin typeface="Gloria Hallelujah"/>
              </a:rPr>
              <a:t>Łączenie przykładu z hasłem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20209" y="5432720"/>
            <a:ext cx="1088866" cy="492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DB2AA"/>
                </a:solidFill>
                <a:latin typeface="Gaegu Bold"/>
              </a:rPr>
              <a:t>F</a:t>
            </a:r>
            <a:r>
              <a:rPr lang="pl-PL" sz="2999" dirty="0">
                <a:solidFill>
                  <a:srgbClr val="0DB2AA"/>
                </a:solidFill>
                <a:latin typeface="Gaegu Bold"/>
              </a:rPr>
              <a:t>OMO</a:t>
            </a:r>
            <a:endParaRPr lang="en-US" sz="2999" dirty="0">
              <a:solidFill>
                <a:srgbClr val="0DB2AA"/>
              </a:solidFill>
              <a:latin typeface="Gaegu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803761" y="3092980"/>
            <a:ext cx="204231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Doomscroling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15191" y="3910222"/>
            <a:ext cx="201945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 PUI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30865" y="6043812"/>
            <a:ext cx="138811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Smombie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31183" y="4621419"/>
            <a:ext cx="1659384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Phubbing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89897" y="6788029"/>
            <a:ext cx="2270047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Nomofobia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54483" y="1538148"/>
            <a:ext cx="3618204" cy="41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3699">
                <a:solidFill>
                  <a:srgbClr val="000000"/>
                </a:solidFill>
                <a:latin typeface="Gloria Hallelujah"/>
              </a:rPr>
              <a:t>tekst 1 z 6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311444" y="9398528"/>
            <a:ext cx="2767251" cy="555391"/>
            <a:chOff x="0" y="0"/>
            <a:chExt cx="3689667" cy="740522"/>
          </a:xfrm>
        </p:grpSpPr>
        <p:sp>
          <p:nvSpPr>
            <p:cNvPr id="27" name="Freeform 27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Powrót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 do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spisu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treści</a:t>
              </a:r>
              <a:endParaRPr lang="en-US" sz="1599" u="sng" dirty="0">
                <a:solidFill>
                  <a:srgbClr val="000000"/>
                </a:solidFill>
                <a:latin typeface="Gloria Hallelujah"/>
                <a:hlinkClick r:id="rId18" action="ppaction://hlinksldjump"/>
              </a:endParaRP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C6EDA98-F430-FF21-D1A3-6808046DBF1A}"/>
              </a:ext>
            </a:extLst>
          </p:cNvPr>
          <p:cNvSpPr txBox="1"/>
          <p:nvPr/>
        </p:nvSpPr>
        <p:spPr>
          <a:xfrm>
            <a:off x="9451013" y="3758026"/>
            <a:ext cx="5147231" cy="3943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400" dirty="0">
                <a:solidFill>
                  <a:srgbClr val="000000"/>
                </a:solidFill>
                <a:latin typeface="Gloria Hallelujah"/>
              </a:rPr>
              <a:t>Pasją Wojtka jest granie na skrzypcach. </a:t>
            </a:r>
            <a:br>
              <a:rPr lang="pl-PL" sz="1400" dirty="0">
                <a:solidFill>
                  <a:srgbClr val="000000"/>
                </a:solidFill>
                <a:latin typeface="Gloria Hallelujah"/>
              </a:rPr>
            </a:br>
            <a:r>
              <a:rPr lang="pl-PL" sz="1400" dirty="0">
                <a:solidFill>
                  <a:srgbClr val="000000"/>
                </a:solidFill>
                <a:latin typeface="Gloria Hallelujah"/>
              </a:rPr>
              <a:t>W związku z tym, że często musi ćwiczyć po lekcjach, obawia się, że omija go dużo spotkań towarzyskich. Wojtek przegląda zdjęcia, które jego przyjaciele wrzucają do </a:t>
            </a:r>
            <a:r>
              <a:rPr lang="pl-PL" sz="1400" dirty="0" err="1">
                <a:solidFill>
                  <a:srgbClr val="000000"/>
                </a:solidFill>
                <a:latin typeface="Gloria Hallelujah"/>
              </a:rPr>
              <a:t>internetu</a:t>
            </a:r>
            <a:r>
              <a:rPr lang="pl-PL" sz="1400" dirty="0">
                <a:solidFill>
                  <a:srgbClr val="000000"/>
                </a:solidFill>
                <a:latin typeface="Gloria Hallelujah"/>
              </a:rPr>
              <a:t> i czuje, że jego życie jest mniej ciekawe. Poczucie niepokoju sprawia, że Wojtek ma telefon cały czas pod ręką, aby móc w każdej chwili sprawdzić, co słychać u jego znajomych i czy przypadkiem nie przeoczy spontanicznego spotkania z nimi. Jego lęk przed ominięciem ważnych wydarzeń jest taki silny, że Wojtek zupełnie zaniedbuje swoją pasję</a:t>
            </a:r>
            <a:br>
              <a:rPr lang="pl-PL" sz="1400" dirty="0">
                <a:solidFill>
                  <a:srgbClr val="000000"/>
                </a:solidFill>
                <a:latin typeface="Gloria Hallelujah"/>
              </a:rPr>
            </a:br>
            <a:r>
              <a:rPr lang="pl-PL" sz="1400" dirty="0">
                <a:solidFill>
                  <a:srgbClr val="000000"/>
                </a:solidFill>
                <a:latin typeface="Gloria Hallelujah"/>
              </a:rPr>
              <a:t> i opuszcza próby.</a:t>
            </a:r>
            <a:endParaRPr lang="en-US" sz="2400" dirty="0">
              <a:solidFill>
                <a:srgbClr val="000000"/>
              </a:solidFill>
              <a:latin typeface="Gloria Hallelujah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2069" y="2681093"/>
            <a:ext cx="15223861" cy="6891125"/>
            <a:chOff x="0" y="0"/>
            <a:chExt cx="7542421" cy="341409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lnTo>
                    <a:pt x="7519561" y="3386159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84470">
            <a:off x="9080790" y="3290808"/>
            <a:ext cx="6086424" cy="5070774"/>
            <a:chOff x="0" y="0"/>
            <a:chExt cx="2452949" cy="2043622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430089" cy="2015682"/>
            </a:xfrm>
            <a:custGeom>
              <a:avLst/>
              <a:gdLst/>
              <a:ahLst/>
              <a:cxnLst/>
              <a:rect l="l" t="t" r="r" b="b"/>
              <a:pathLst>
                <a:path w="2430089" h="2015682">
                  <a:moveTo>
                    <a:pt x="2430089" y="2015682"/>
                  </a:moveTo>
                  <a:lnTo>
                    <a:pt x="0" y="2008062"/>
                  </a:lnTo>
                  <a:lnTo>
                    <a:pt x="0" y="712318"/>
                  </a:lnTo>
                  <a:lnTo>
                    <a:pt x="17780" y="19050"/>
                  </a:lnTo>
                  <a:lnTo>
                    <a:pt x="1209642" y="0"/>
                  </a:lnTo>
                  <a:lnTo>
                    <a:pt x="2411039" y="5080"/>
                  </a:lnTo>
                  <a:lnTo>
                    <a:pt x="2430089" y="2015682"/>
                  </a:lnTo>
                </a:path>
              </a:pathLst>
            </a:custGeom>
            <a:solidFill>
              <a:srgbClr val="FFD69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459299" cy="2042352"/>
            </a:xfrm>
            <a:custGeom>
              <a:avLst/>
              <a:gdLst/>
              <a:ahLst/>
              <a:cxnLst/>
              <a:rect l="l" t="t" r="r" b="b"/>
              <a:pathLst>
                <a:path w="2459299" h="2042352">
                  <a:moveTo>
                    <a:pt x="2425009" y="21590"/>
                  </a:moveTo>
                  <a:cubicBezTo>
                    <a:pt x="2426279" y="34290"/>
                    <a:pt x="2426279" y="44450"/>
                    <a:pt x="2427549" y="54610"/>
                  </a:cubicBezTo>
                  <a:cubicBezTo>
                    <a:pt x="2430089" y="93992"/>
                    <a:pt x="2431359" y="136928"/>
                    <a:pt x="2433899" y="178331"/>
                  </a:cubicBezTo>
                  <a:cubicBezTo>
                    <a:pt x="2433899" y="238134"/>
                    <a:pt x="2446599" y="1417334"/>
                    <a:pt x="2452949" y="1477137"/>
                  </a:cubicBezTo>
                  <a:cubicBezTo>
                    <a:pt x="2459299" y="1567609"/>
                    <a:pt x="2455489" y="1659614"/>
                    <a:pt x="2455489" y="1750086"/>
                  </a:cubicBezTo>
                  <a:cubicBezTo>
                    <a:pt x="2455489" y="1829824"/>
                    <a:pt x="2456759" y="1903428"/>
                    <a:pt x="2458029" y="1981392"/>
                  </a:cubicBezTo>
                  <a:cubicBezTo>
                    <a:pt x="2458029" y="2002982"/>
                    <a:pt x="2458029" y="2016952"/>
                    <a:pt x="2458029" y="2041082"/>
                  </a:cubicBezTo>
                  <a:cubicBezTo>
                    <a:pt x="2435169" y="2041082"/>
                    <a:pt x="2414849" y="2042352"/>
                    <a:pt x="2392114" y="2041082"/>
                  </a:cubicBezTo>
                  <a:cubicBezTo>
                    <a:pt x="2271170" y="2036002"/>
                    <a:pt x="2148366" y="2042352"/>
                    <a:pt x="2027422" y="2037272"/>
                  </a:cubicBezTo>
                  <a:cubicBezTo>
                    <a:pt x="1954856" y="2033462"/>
                    <a:pt x="1884150" y="2036002"/>
                    <a:pt x="1811584" y="2033462"/>
                  </a:cubicBezTo>
                  <a:cubicBezTo>
                    <a:pt x="1778092" y="2032192"/>
                    <a:pt x="1744600" y="2030922"/>
                    <a:pt x="1711108" y="2029652"/>
                  </a:cubicBezTo>
                  <a:cubicBezTo>
                    <a:pt x="1690641" y="2029652"/>
                    <a:pt x="1672034" y="2030922"/>
                    <a:pt x="1651566" y="2030922"/>
                  </a:cubicBezTo>
                  <a:cubicBezTo>
                    <a:pt x="1599468" y="2029652"/>
                    <a:pt x="1456196" y="2030922"/>
                    <a:pt x="1404097" y="2029652"/>
                  </a:cubicBezTo>
                  <a:cubicBezTo>
                    <a:pt x="1366884" y="2028382"/>
                    <a:pt x="622615" y="2037272"/>
                    <a:pt x="585402" y="2036002"/>
                  </a:cubicBezTo>
                  <a:cubicBezTo>
                    <a:pt x="576099" y="2036002"/>
                    <a:pt x="564935" y="2037272"/>
                    <a:pt x="555631" y="2037272"/>
                  </a:cubicBezTo>
                  <a:cubicBezTo>
                    <a:pt x="533303" y="2037272"/>
                    <a:pt x="512836" y="2038542"/>
                    <a:pt x="490508" y="2038542"/>
                  </a:cubicBezTo>
                  <a:cubicBezTo>
                    <a:pt x="434688" y="2038542"/>
                    <a:pt x="380728" y="2037272"/>
                    <a:pt x="324908" y="2036002"/>
                  </a:cubicBezTo>
                  <a:cubicBezTo>
                    <a:pt x="291416" y="2034732"/>
                    <a:pt x="257924" y="2033462"/>
                    <a:pt x="226292" y="2032192"/>
                  </a:cubicBezTo>
                  <a:cubicBezTo>
                    <a:pt x="166751" y="2030922"/>
                    <a:pt x="107209" y="2029652"/>
                    <a:pt x="48260" y="2029652"/>
                  </a:cubicBezTo>
                  <a:cubicBezTo>
                    <a:pt x="38100" y="2029652"/>
                    <a:pt x="29210" y="2029652"/>
                    <a:pt x="19050" y="2028382"/>
                  </a:cubicBezTo>
                  <a:cubicBezTo>
                    <a:pt x="10160" y="2027112"/>
                    <a:pt x="5080" y="2020762"/>
                    <a:pt x="7620" y="2011872"/>
                  </a:cubicBezTo>
                  <a:cubicBezTo>
                    <a:pt x="16510" y="1980099"/>
                    <a:pt x="12700" y="1941763"/>
                    <a:pt x="11430" y="1901894"/>
                  </a:cubicBezTo>
                  <a:cubicBezTo>
                    <a:pt x="10160" y="1820623"/>
                    <a:pt x="6350" y="1740885"/>
                    <a:pt x="7620" y="1659614"/>
                  </a:cubicBezTo>
                  <a:cubicBezTo>
                    <a:pt x="5080" y="1558408"/>
                    <a:pt x="0" y="305604"/>
                    <a:pt x="7620" y="202865"/>
                  </a:cubicBezTo>
                  <a:cubicBezTo>
                    <a:pt x="8890" y="182931"/>
                    <a:pt x="7620" y="161463"/>
                    <a:pt x="8890" y="141528"/>
                  </a:cubicBezTo>
                  <a:cubicBezTo>
                    <a:pt x="10160" y="109327"/>
                    <a:pt x="12700" y="740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93" y="30480"/>
                    <a:pt x="90463" y="29210"/>
                  </a:cubicBezTo>
                  <a:cubicBezTo>
                    <a:pt x="140702" y="25400"/>
                    <a:pt x="190940" y="22860"/>
                    <a:pt x="243038" y="20320"/>
                  </a:cubicBezTo>
                  <a:cubicBezTo>
                    <a:pt x="278391" y="17780"/>
                    <a:pt x="313744" y="16510"/>
                    <a:pt x="347236" y="13970"/>
                  </a:cubicBezTo>
                  <a:cubicBezTo>
                    <a:pt x="380728" y="11430"/>
                    <a:pt x="416081" y="8890"/>
                    <a:pt x="449573" y="8890"/>
                  </a:cubicBezTo>
                  <a:cubicBezTo>
                    <a:pt x="486786" y="7620"/>
                    <a:pt x="524000" y="10160"/>
                    <a:pt x="561213" y="8890"/>
                  </a:cubicBezTo>
                  <a:cubicBezTo>
                    <a:pt x="607730" y="8890"/>
                    <a:pt x="1450614" y="6350"/>
                    <a:pt x="1497131" y="5080"/>
                  </a:cubicBezTo>
                  <a:cubicBezTo>
                    <a:pt x="1541787" y="3810"/>
                    <a:pt x="1586443" y="2540"/>
                    <a:pt x="1632960" y="2540"/>
                  </a:cubicBezTo>
                  <a:cubicBezTo>
                    <a:pt x="1709247" y="1270"/>
                    <a:pt x="1783674" y="0"/>
                    <a:pt x="1859962" y="0"/>
                  </a:cubicBezTo>
                  <a:cubicBezTo>
                    <a:pt x="1891593" y="0"/>
                    <a:pt x="1925085" y="2540"/>
                    <a:pt x="1956717" y="2540"/>
                  </a:cubicBezTo>
                  <a:cubicBezTo>
                    <a:pt x="2044168" y="3810"/>
                    <a:pt x="2133480" y="5080"/>
                    <a:pt x="2220932" y="7620"/>
                  </a:cubicBezTo>
                  <a:cubicBezTo>
                    <a:pt x="2267449" y="8890"/>
                    <a:pt x="2313966" y="12700"/>
                    <a:pt x="2360482" y="16510"/>
                  </a:cubicBezTo>
                  <a:cubicBezTo>
                    <a:pt x="2371646" y="16510"/>
                    <a:pt x="2382810" y="16510"/>
                    <a:pt x="2392114" y="16510"/>
                  </a:cubicBezTo>
                  <a:cubicBezTo>
                    <a:pt x="2405959" y="17780"/>
                    <a:pt x="2414849" y="20320"/>
                    <a:pt x="2425009" y="21590"/>
                  </a:cubicBezTo>
                  <a:moveTo>
                    <a:pt x="2435169" y="2024572"/>
                  </a:moveTo>
                  <a:cubicBezTo>
                    <a:pt x="2436439" y="2008062"/>
                    <a:pt x="2437709" y="1995362"/>
                    <a:pt x="2437709" y="1982662"/>
                  </a:cubicBezTo>
                  <a:cubicBezTo>
                    <a:pt x="2436439" y="1895761"/>
                    <a:pt x="2435169" y="1814489"/>
                    <a:pt x="2435169" y="1727085"/>
                  </a:cubicBezTo>
                  <a:cubicBezTo>
                    <a:pt x="2435169" y="1687216"/>
                    <a:pt x="2437709" y="1647347"/>
                    <a:pt x="2436439" y="1607478"/>
                  </a:cubicBezTo>
                  <a:cubicBezTo>
                    <a:pt x="2436439" y="1570676"/>
                    <a:pt x="2435169" y="1532340"/>
                    <a:pt x="2433899" y="1495538"/>
                  </a:cubicBezTo>
                  <a:cubicBezTo>
                    <a:pt x="2428819" y="1438802"/>
                    <a:pt x="2417389" y="264202"/>
                    <a:pt x="2417389" y="207466"/>
                  </a:cubicBezTo>
                  <a:cubicBezTo>
                    <a:pt x="2414849" y="159930"/>
                    <a:pt x="2412309" y="110860"/>
                    <a:pt x="2409769" y="63500"/>
                  </a:cubicBezTo>
                  <a:cubicBezTo>
                    <a:pt x="2408499" y="44450"/>
                    <a:pt x="2407229" y="43180"/>
                    <a:pt x="2386532" y="41910"/>
                  </a:cubicBezTo>
                  <a:cubicBezTo>
                    <a:pt x="2380950" y="41910"/>
                    <a:pt x="2377228" y="41910"/>
                    <a:pt x="2371646" y="40640"/>
                  </a:cubicBezTo>
                  <a:cubicBezTo>
                    <a:pt x="2325130" y="36830"/>
                    <a:pt x="2276752" y="31750"/>
                    <a:pt x="2230235" y="30480"/>
                  </a:cubicBezTo>
                  <a:cubicBezTo>
                    <a:pt x="2116734" y="26670"/>
                    <a:pt x="2001373" y="25400"/>
                    <a:pt x="1887872" y="22860"/>
                  </a:cubicBezTo>
                  <a:cubicBezTo>
                    <a:pt x="1871126" y="22860"/>
                    <a:pt x="1852519" y="22860"/>
                    <a:pt x="1835773" y="22860"/>
                  </a:cubicBezTo>
                  <a:cubicBezTo>
                    <a:pt x="1807863" y="22860"/>
                    <a:pt x="1779953" y="22860"/>
                    <a:pt x="1753903" y="22860"/>
                  </a:cubicBezTo>
                  <a:cubicBezTo>
                    <a:pt x="1694362" y="22860"/>
                    <a:pt x="1634821" y="22860"/>
                    <a:pt x="1577140" y="24130"/>
                  </a:cubicBezTo>
                  <a:cubicBezTo>
                    <a:pt x="1526902" y="25400"/>
                    <a:pt x="680296" y="29210"/>
                    <a:pt x="630058" y="29210"/>
                  </a:cubicBezTo>
                  <a:cubicBezTo>
                    <a:pt x="548189" y="29210"/>
                    <a:pt x="466319" y="26670"/>
                    <a:pt x="384449" y="33020"/>
                  </a:cubicBezTo>
                  <a:cubicBezTo>
                    <a:pt x="341654" y="36830"/>
                    <a:pt x="300719" y="36830"/>
                    <a:pt x="259784" y="38100"/>
                  </a:cubicBezTo>
                  <a:cubicBezTo>
                    <a:pt x="189079" y="41910"/>
                    <a:pt x="118373" y="45720"/>
                    <a:pt x="49530" y="50800"/>
                  </a:cubicBezTo>
                  <a:cubicBezTo>
                    <a:pt x="36830" y="50800"/>
                    <a:pt x="34290" y="53340"/>
                    <a:pt x="33020" y="69458"/>
                  </a:cubicBezTo>
                  <a:cubicBezTo>
                    <a:pt x="31750" y="97059"/>
                    <a:pt x="31750" y="124661"/>
                    <a:pt x="30480" y="152262"/>
                  </a:cubicBezTo>
                  <a:cubicBezTo>
                    <a:pt x="29210" y="198265"/>
                    <a:pt x="26670" y="242734"/>
                    <a:pt x="25400" y="288737"/>
                  </a:cubicBezTo>
                  <a:cubicBezTo>
                    <a:pt x="20320" y="337806"/>
                    <a:pt x="26670" y="1536940"/>
                    <a:pt x="29210" y="1586010"/>
                  </a:cubicBezTo>
                  <a:cubicBezTo>
                    <a:pt x="29210" y="1638146"/>
                    <a:pt x="29210" y="1691816"/>
                    <a:pt x="30480" y="1743952"/>
                  </a:cubicBezTo>
                  <a:cubicBezTo>
                    <a:pt x="30480" y="1782288"/>
                    <a:pt x="33020" y="1820623"/>
                    <a:pt x="33020" y="1858959"/>
                  </a:cubicBezTo>
                  <a:cubicBezTo>
                    <a:pt x="33020" y="1900361"/>
                    <a:pt x="33020" y="1941763"/>
                    <a:pt x="31750" y="1982662"/>
                  </a:cubicBezTo>
                  <a:cubicBezTo>
                    <a:pt x="31750" y="1986472"/>
                    <a:pt x="31750" y="1989012"/>
                    <a:pt x="31750" y="1992822"/>
                  </a:cubicBezTo>
                  <a:cubicBezTo>
                    <a:pt x="31750" y="2002982"/>
                    <a:pt x="35560" y="2006792"/>
                    <a:pt x="44450" y="2006792"/>
                  </a:cubicBezTo>
                  <a:cubicBezTo>
                    <a:pt x="64414" y="2006792"/>
                    <a:pt x="90463" y="2008062"/>
                    <a:pt x="114652" y="2008062"/>
                  </a:cubicBezTo>
                  <a:cubicBezTo>
                    <a:pt x="150005" y="2008062"/>
                    <a:pt x="187218" y="2005522"/>
                    <a:pt x="222571" y="2008062"/>
                  </a:cubicBezTo>
                  <a:cubicBezTo>
                    <a:pt x="280252" y="2011872"/>
                    <a:pt x="337933" y="2014412"/>
                    <a:pt x="395613" y="2013142"/>
                  </a:cubicBezTo>
                  <a:cubicBezTo>
                    <a:pt x="432827" y="2011872"/>
                    <a:pt x="468180" y="2014412"/>
                    <a:pt x="505393" y="2014412"/>
                  </a:cubicBezTo>
                  <a:cubicBezTo>
                    <a:pt x="559353" y="2014412"/>
                    <a:pt x="613312" y="2013142"/>
                    <a:pt x="667271" y="2014412"/>
                  </a:cubicBezTo>
                  <a:cubicBezTo>
                    <a:pt x="747280" y="2015682"/>
                    <a:pt x="1625517" y="2005522"/>
                    <a:pt x="1707387" y="2008062"/>
                  </a:cubicBezTo>
                  <a:cubicBezTo>
                    <a:pt x="1742740" y="2009332"/>
                    <a:pt x="1778092" y="2010602"/>
                    <a:pt x="1811584" y="2010602"/>
                  </a:cubicBezTo>
                  <a:cubicBezTo>
                    <a:pt x="1872986" y="2013142"/>
                    <a:pt x="1932528" y="2009332"/>
                    <a:pt x="1993930" y="2013142"/>
                  </a:cubicBezTo>
                  <a:cubicBezTo>
                    <a:pt x="2044168" y="2015682"/>
                    <a:pt x="2094406" y="2015682"/>
                    <a:pt x="2144644" y="2018222"/>
                  </a:cubicBezTo>
                  <a:cubicBezTo>
                    <a:pt x="2219071" y="2022032"/>
                    <a:pt x="2293498" y="2024572"/>
                    <a:pt x="2367925" y="2025842"/>
                  </a:cubicBezTo>
                  <a:cubicBezTo>
                    <a:pt x="2395835" y="2025842"/>
                    <a:pt x="2414849" y="2024572"/>
                    <a:pt x="2435169" y="2024572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AutoShape 8"/>
          <p:cNvSpPr/>
          <p:nvPr/>
        </p:nvSpPr>
        <p:spPr>
          <a:xfrm rot="396144">
            <a:off x="10808324" y="3177919"/>
            <a:ext cx="2290315" cy="3545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Freeform 9"/>
          <p:cNvSpPr/>
          <p:nvPr/>
        </p:nvSpPr>
        <p:spPr>
          <a:xfrm>
            <a:off x="2342498" y="7482082"/>
            <a:ext cx="3185898" cy="2804918"/>
          </a:xfrm>
          <a:custGeom>
            <a:avLst/>
            <a:gdLst/>
            <a:ahLst/>
            <a:cxnLst/>
            <a:rect l="l" t="t" r="r" b="b"/>
            <a:pathLst>
              <a:path w="3185898" h="2804918">
                <a:moveTo>
                  <a:pt x="0" y="0"/>
                </a:moveTo>
                <a:lnTo>
                  <a:pt x="3185899" y="0"/>
                </a:lnTo>
                <a:lnTo>
                  <a:pt x="3185899" y="2804918"/>
                </a:lnTo>
                <a:lnTo>
                  <a:pt x="0" y="2804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23366">
            <a:off x="15819557" y="7172295"/>
            <a:ext cx="1439743" cy="1593812"/>
          </a:xfrm>
          <a:custGeom>
            <a:avLst/>
            <a:gdLst/>
            <a:ahLst/>
            <a:cxnLst/>
            <a:rect l="l" t="t" r="r" b="b"/>
            <a:pathLst>
              <a:path w="1439743" h="1593812">
                <a:moveTo>
                  <a:pt x="0" y="0"/>
                </a:moveTo>
                <a:lnTo>
                  <a:pt x="1439743" y="0"/>
                </a:lnTo>
                <a:lnTo>
                  <a:pt x="1439743" y="1593812"/>
                </a:lnTo>
                <a:lnTo>
                  <a:pt x="0" y="1593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72799">
            <a:off x="16868794" y="341123"/>
            <a:ext cx="1658665" cy="1392588"/>
          </a:xfrm>
          <a:custGeom>
            <a:avLst/>
            <a:gdLst/>
            <a:ahLst/>
            <a:cxnLst/>
            <a:rect l="l" t="t" r="r" b="b"/>
            <a:pathLst>
              <a:path w="1658665" h="1392588">
                <a:moveTo>
                  <a:pt x="0" y="0"/>
                </a:moveTo>
                <a:lnTo>
                  <a:pt x="1658665" y="0"/>
                </a:lnTo>
                <a:lnTo>
                  <a:pt x="1658665" y="1392588"/>
                </a:lnTo>
                <a:lnTo>
                  <a:pt x="0" y="1392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13372">
            <a:off x="-161295" y="1195442"/>
            <a:ext cx="1315425" cy="1518528"/>
          </a:xfrm>
          <a:custGeom>
            <a:avLst/>
            <a:gdLst/>
            <a:ahLst/>
            <a:cxnLst/>
            <a:rect l="l" t="t" r="r" b="b"/>
            <a:pathLst>
              <a:path w="1315425" h="1518528">
                <a:moveTo>
                  <a:pt x="0" y="0"/>
                </a:moveTo>
                <a:lnTo>
                  <a:pt x="1315425" y="0"/>
                </a:lnTo>
                <a:lnTo>
                  <a:pt x="1315425" y="1518528"/>
                </a:lnTo>
                <a:lnTo>
                  <a:pt x="0" y="1518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-492486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4197"/>
            </a:stretch>
          </a:blipFill>
        </p:spPr>
      </p:sp>
      <p:sp>
        <p:nvSpPr>
          <p:cNvPr id="14" name="Freeform 14"/>
          <p:cNvSpPr/>
          <p:nvPr/>
        </p:nvSpPr>
        <p:spPr>
          <a:xfrm rot="-5400000" flipV="1">
            <a:off x="16253252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1006739"/>
                </a:moveTo>
                <a:lnTo>
                  <a:pt x="2497780" y="1006739"/>
                </a:lnTo>
                <a:lnTo>
                  <a:pt x="2497780" y="0"/>
                </a:lnTo>
                <a:lnTo>
                  <a:pt x="0" y="0"/>
                </a:lnTo>
                <a:lnTo>
                  <a:pt x="0" y="100673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419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06012" y="1289048"/>
            <a:ext cx="2512426" cy="1030095"/>
          </a:xfrm>
          <a:custGeom>
            <a:avLst/>
            <a:gdLst/>
            <a:ahLst/>
            <a:cxnLst/>
            <a:rect l="l" t="t" r="r" b="b"/>
            <a:pathLst>
              <a:path w="2512426" h="1030095">
                <a:moveTo>
                  <a:pt x="0" y="0"/>
                </a:moveTo>
                <a:lnTo>
                  <a:pt x="2512426" y="0"/>
                </a:lnTo>
                <a:lnTo>
                  <a:pt x="2512426" y="1030095"/>
                </a:lnTo>
                <a:lnTo>
                  <a:pt x="0" y="10300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42264" y="3097766"/>
            <a:ext cx="2003815" cy="812456"/>
          </a:xfrm>
          <a:custGeom>
            <a:avLst/>
            <a:gdLst/>
            <a:ahLst/>
            <a:cxnLst/>
            <a:rect l="l" t="t" r="r" b="b"/>
            <a:pathLst>
              <a:path w="2003815" h="812456">
                <a:moveTo>
                  <a:pt x="0" y="0"/>
                </a:moveTo>
                <a:lnTo>
                  <a:pt x="2003816" y="0"/>
                </a:lnTo>
                <a:lnTo>
                  <a:pt x="2003816" y="812456"/>
                </a:lnTo>
                <a:lnTo>
                  <a:pt x="0" y="812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831453" y="310628"/>
            <a:ext cx="14790857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000000"/>
                </a:solidFill>
                <a:latin typeface="Gloria Hallelujah"/>
              </a:rPr>
              <a:t>Łączenie przykładu z hasłem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803761" y="3092980"/>
            <a:ext cx="204231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Doomscroling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15191" y="3910222"/>
            <a:ext cx="201945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 PUI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30865" y="6043812"/>
            <a:ext cx="138811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Smombie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31183" y="4621419"/>
            <a:ext cx="1659384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Phubbing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89897" y="6788029"/>
            <a:ext cx="2270047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Nomofobia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54483" y="1538148"/>
            <a:ext cx="3618204" cy="41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3699">
                <a:solidFill>
                  <a:srgbClr val="000000"/>
                </a:solidFill>
                <a:latin typeface="Gloria Hallelujah"/>
              </a:rPr>
              <a:t>tekst 2 z 6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287980" y="9376214"/>
            <a:ext cx="2767251" cy="555391"/>
            <a:chOff x="0" y="0"/>
            <a:chExt cx="3689667" cy="740522"/>
          </a:xfrm>
        </p:grpSpPr>
        <p:sp>
          <p:nvSpPr>
            <p:cNvPr id="27" name="Freeform 27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Powrót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 do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spisu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treści</a:t>
              </a:r>
              <a:endParaRPr lang="en-US" sz="1599" u="sng" dirty="0">
                <a:solidFill>
                  <a:srgbClr val="000000"/>
                </a:solidFill>
                <a:latin typeface="Gloria Hallelujah"/>
                <a:hlinkClick r:id="rId18" action="ppaction://hlinksldjump"/>
              </a:endParaRP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4B5E2F7D-E0F8-926F-77B5-6360BBF6AD6E}"/>
              </a:ext>
            </a:extLst>
          </p:cNvPr>
          <p:cNvSpPr txBox="1"/>
          <p:nvPr/>
        </p:nvSpPr>
        <p:spPr>
          <a:xfrm>
            <a:off x="9809994" y="3886564"/>
            <a:ext cx="4493553" cy="4212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l-PL" dirty="0">
                <a:solidFill>
                  <a:srgbClr val="000000"/>
                </a:solidFill>
                <a:latin typeface="Gloria Hallelujah"/>
              </a:rPr>
              <a:t>Janek przegląda media społecznościowe i natrafia na informacje o nowej katastrofie. Wystraszył się, dlatego chce dowiedzieć się więcej, by lepiej przygotować się na niebezpieczeństwo. Poświęca wiele godzin na przeglądanie postów o tym wydarzeniu. Tak spędza kilka następnych dni. Janek czuje, jakby wpadł w pułapkę.</a:t>
            </a:r>
            <a:endParaRPr lang="en-US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EB4E3477-375E-4115-B940-79BA14754203}"/>
              </a:ext>
            </a:extLst>
          </p:cNvPr>
          <p:cNvSpPr txBox="1"/>
          <p:nvPr/>
        </p:nvSpPr>
        <p:spPr>
          <a:xfrm>
            <a:off x="5299738" y="5453831"/>
            <a:ext cx="1088866" cy="492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DB2AA"/>
                </a:solidFill>
                <a:latin typeface="Gaegu Bold"/>
              </a:rPr>
              <a:t>F</a:t>
            </a:r>
            <a:r>
              <a:rPr lang="pl-PL" sz="2999" dirty="0">
                <a:solidFill>
                  <a:srgbClr val="0DB2AA"/>
                </a:solidFill>
                <a:latin typeface="Gaegu Bold"/>
              </a:rPr>
              <a:t>OMO</a:t>
            </a:r>
            <a:endParaRPr lang="en-US" sz="2999" dirty="0">
              <a:solidFill>
                <a:srgbClr val="0DB2AA"/>
              </a:solidFill>
              <a:latin typeface="Gaegu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2069" y="2681093"/>
            <a:ext cx="15223861" cy="6891125"/>
            <a:chOff x="0" y="0"/>
            <a:chExt cx="7542421" cy="341409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lnTo>
                    <a:pt x="7519561" y="3386159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84470">
            <a:off x="9066823" y="3290636"/>
            <a:ext cx="6086424" cy="6207750"/>
            <a:chOff x="0" y="0"/>
            <a:chExt cx="2452949" cy="250184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430089" cy="2473907"/>
            </a:xfrm>
            <a:custGeom>
              <a:avLst/>
              <a:gdLst/>
              <a:ahLst/>
              <a:cxnLst/>
              <a:rect l="l" t="t" r="r" b="b"/>
              <a:pathLst>
                <a:path w="2430089" h="2473907">
                  <a:moveTo>
                    <a:pt x="2430089" y="2473907"/>
                  </a:moveTo>
                  <a:lnTo>
                    <a:pt x="0" y="2466287"/>
                  </a:lnTo>
                  <a:lnTo>
                    <a:pt x="0" y="871242"/>
                  </a:lnTo>
                  <a:lnTo>
                    <a:pt x="17780" y="19050"/>
                  </a:lnTo>
                  <a:lnTo>
                    <a:pt x="1209642" y="0"/>
                  </a:lnTo>
                  <a:lnTo>
                    <a:pt x="2411039" y="5080"/>
                  </a:lnTo>
                  <a:lnTo>
                    <a:pt x="2430089" y="2473907"/>
                  </a:lnTo>
                </a:path>
              </a:pathLst>
            </a:custGeom>
            <a:solidFill>
              <a:srgbClr val="FBD6D8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459299" cy="2500576"/>
            </a:xfrm>
            <a:custGeom>
              <a:avLst/>
              <a:gdLst/>
              <a:ahLst/>
              <a:cxnLst/>
              <a:rect l="l" t="t" r="r" b="b"/>
              <a:pathLst>
                <a:path w="2459299" h="2500576">
                  <a:moveTo>
                    <a:pt x="2425009" y="21590"/>
                  </a:moveTo>
                  <a:cubicBezTo>
                    <a:pt x="2426279" y="34290"/>
                    <a:pt x="2426279" y="44450"/>
                    <a:pt x="2427549" y="54610"/>
                  </a:cubicBezTo>
                  <a:cubicBezTo>
                    <a:pt x="2430089" y="101083"/>
                    <a:pt x="2431359" y="154287"/>
                    <a:pt x="2433899" y="205592"/>
                  </a:cubicBezTo>
                  <a:cubicBezTo>
                    <a:pt x="2433899" y="279698"/>
                    <a:pt x="2446599" y="1740928"/>
                    <a:pt x="2452949" y="1815034"/>
                  </a:cubicBezTo>
                  <a:cubicBezTo>
                    <a:pt x="2459299" y="1927144"/>
                    <a:pt x="2455489" y="2041154"/>
                    <a:pt x="2455489" y="2153264"/>
                  </a:cubicBezTo>
                  <a:cubicBezTo>
                    <a:pt x="2455489" y="2252073"/>
                    <a:pt x="2456759" y="2343281"/>
                    <a:pt x="2458029" y="2439616"/>
                  </a:cubicBezTo>
                  <a:cubicBezTo>
                    <a:pt x="2458029" y="2461207"/>
                    <a:pt x="2458029" y="2475176"/>
                    <a:pt x="2458029" y="2499307"/>
                  </a:cubicBezTo>
                  <a:cubicBezTo>
                    <a:pt x="2435169" y="2499307"/>
                    <a:pt x="2414849" y="2500576"/>
                    <a:pt x="2392114" y="2499307"/>
                  </a:cubicBezTo>
                  <a:cubicBezTo>
                    <a:pt x="2271170" y="2494226"/>
                    <a:pt x="2148366" y="2500576"/>
                    <a:pt x="2027422" y="2495497"/>
                  </a:cubicBezTo>
                  <a:cubicBezTo>
                    <a:pt x="1954856" y="2491686"/>
                    <a:pt x="1884150" y="2494226"/>
                    <a:pt x="1811584" y="2491686"/>
                  </a:cubicBezTo>
                  <a:cubicBezTo>
                    <a:pt x="1778092" y="2490416"/>
                    <a:pt x="1744600" y="2489147"/>
                    <a:pt x="1711108" y="2487876"/>
                  </a:cubicBezTo>
                  <a:cubicBezTo>
                    <a:pt x="1690641" y="2487876"/>
                    <a:pt x="1672034" y="2489147"/>
                    <a:pt x="1651566" y="2489147"/>
                  </a:cubicBezTo>
                  <a:cubicBezTo>
                    <a:pt x="1599468" y="2487876"/>
                    <a:pt x="1456196" y="2489147"/>
                    <a:pt x="1404097" y="2487876"/>
                  </a:cubicBezTo>
                  <a:cubicBezTo>
                    <a:pt x="1366884" y="2486607"/>
                    <a:pt x="622615" y="2495497"/>
                    <a:pt x="585402" y="2494226"/>
                  </a:cubicBezTo>
                  <a:cubicBezTo>
                    <a:pt x="576099" y="2494226"/>
                    <a:pt x="564935" y="2495497"/>
                    <a:pt x="555631" y="2495497"/>
                  </a:cubicBezTo>
                  <a:cubicBezTo>
                    <a:pt x="533303" y="2495497"/>
                    <a:pt x="512836" y="2496766"/>
                    <a:pt x="490508" y="2496766"/>
                  </a:cubicBezTo>
                  <a:cubicBezTo>
                    <a:pt x="434688" y="2496766"/>
                    <a:pt x="380728" y="2495497"/>
                    <a:pt x="324908" y="2494226"/>
                  </a:cubicBezTo>
                  <a:cubicBezTo>
                    <a:pt x="291416" y="2492957"/>
                    <a:pt x="257924" y="2491686"/>
                    <a:pt x="226292" y="2490416"/>
                  </a:cubicBezTo>
                  <a:cubicBezTo>
                    <a:pt x="166751" y="2489147"/>
                    <a:pt x="107209" y="2487876"/>
                    <a:pt x="48260" y="2487876"/>
                  </a:cubicBezTo>
                  <a:cubicBezTo>
                    <a:pt x="38100" y="2487876"/>
                    <a:pt x="29210" y="2487876"/>
                    <a:pt x="19050" y="2486607"/>
                  </a:cubicBezTo>
                  <a:cubicBezTo>
                    <a:pt x="10160" y="2485336"/>
                    <a:pt x="5080" y="2478986"/>
                    <a:pt x="7620" y="2470097"/>
                  </a:cubicBezTo>
                  <a:cubicBezTo>
                    <a:pt x="16510" y="2438290"/>
                    <a:pt x="12700" y="2390786"/>
                    <a:pt x="11430" y="2341381"/>
                  </a:cubicBezTo>
                  <a:cubicBezTo>
                    <a:pt x="10160" y="2240672"/>
                    <a:pt x="6350" y="2141863"/>
                    <a:pt x="7620" y="2041154"/>
                  </a:cubicBezTo>
                  <a:cubicBezTo>
                    <a:pt x="5080" y="1915744"/>
                    <a:pt x="0" y="363306"/>
                    <a:pt x="7620" y="235994"/>
                  </a:cubicBezTo>
                  <a:cubicBezTo>
                    <a:pt x="8890" y="211292"/>
                    <a:pt x="7620" y="184690"/>
                    <a:pt x="8890" y="159988"/>
                  </a:cubicBezTo>
                  <a:cubicBezTo>
                    <a:pt x="10160" y="120084"/>
                    <a:pt x="12700" y="7638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93" y="30480"/>
                    <a:pt x="90463" y="29210"/>
                  </a:cubicBezTo>
                  <a:cubicBezTo>
                    <a:pt x="140702" y="25400"/>
                    <a:pt x="190940" y="22860"/>
                    <a:pt x="243038" y="20320"/>
                  </a:cubicBezTo>
                  <a:cubicBezTo>
                    <a:pt x="278391" y="17780"/>
                    <a:pt x="313744" y="16510"/>
                    <a:pt x="347236" y="13970"/>
                  </a:cubicBezTo>
                  <a:cubicBezTo>
                    <a:pt x="380728" y="11430"/>
                    <a:pt x="416081" y="8890"/>
                    <a:pt x="449573" y="8890"/>
                  </a:cubicBezTo>
                  <a:cubicBezTo>
                    <a:pt x="486786" y="7620"/>
                    <a:pt x="524000" y="10160"/>
                    <a:pt x="561213" y="8890"/>
                  </a:cubicBezTo>
                  <a:cubicBezTo>
                    <a:pt x="607730" y="8890"/>
                    <a:pt x="1450614" y="6350"/>
                    <a:pt x="1497131" y="5080"/>
                  </a:cubicBezTo>
                  <a:cubicBezTo>
                    <a:pt x="1541787" y="3810"/>
                    <a:pt x="1586443" y="2540"/>
                    <a:pt x="1632960" y="2540"/>
                  </a:cubicBezTo>
                  <a:cubicBezTo>
                    <a:pt x="1709247" y="1270"/>
                    <a:pt x="1783674" y="0"/>
                    <a:pt x="1859962" y="0"/>
                  </a:cubicBezTo>
                  <a:cubicBezTo>
                    <a:pt x="1891593" y="0"/>
                    <a:pt x="1925085" y="2540"/>
                    <a:pt x="1956717" y="2540"/>
                  </a:cubicBezTo>
                  <a:cubicBezTo>
                    <a:pt x="2044168" y="3810"/>
                    <a:pt x="2133480" y="5080"/>
                    <a:pt x="2220932" y="7620"/>
                  </a:cubicBezTo>
                  <a:cubicBezTo>
                    <a:pt x="2267449" y="8890"/>
                    <a:pt x="2313966" y="12700"/>
                    <a:pt x="2360482" y="16510"/>
                  </a:cubicBezTo>
                  <a:cubicBezTo>
                    <a:pt x="2371646" y="16510"/>
                    <a:pt x="2382810" y="16510"/>
                    <a:pt x="2392114" y="16510"/>
                  </a:cubicBezTo>
                  <a:cubicBezTo>
                    <a:pt x="2405959" y="17780"/>
                    <a:pt x="2414849" y="20320"/>
                    <a:pt x="2425009" y="21590"/>
                  </a:cubicBezTo>
                  <a:moveTo>
                    <a:pt x="2435169" y="2482797"/>
                  </a:moveTo>
                  <a:cubicBezTo>
                    <a:pt x="2436439" y="2466286"/>
                    <a:pt x="2437709" y="2453586"/>
                    <a:pt x="2437709" y="2440886"/>
                  </a:cubicBezTo>
                  <a:cubicBezTo>
                    <a:pt x="2436439" y="2333780"/>
                    <a:pt x="2435169" y="2233072"/>
                    <a:pt x="2435169" y="2124762"/>
                  </a:cubicBezTo>
                  <a:cubicBezTo>
                    <a:pt x="2435169" y="2075358"/>
                    <a:pt x="2437709" y="2025953"/>
                    <a:pt x="2436439" y="1976549"/>
                  </a:cubicBezTo>
                  <a:cubicBezTo>
                    <a:pt x="2436439" y="1930945"/>
                    <a:pt x="2435169" y="1883440"/>
                    <a:pt x="2433899" y="1837837"/>
                  </a:cubicBezTo>
                  <a:cubicBezTo>
                    <a:pt x="2428819" y="1767530"/>
                    <a:pt x="2417389" y="312001"/>
                    <a:pt x="2417389" y="241695"/>
                  </a:cubicBezTo>
                  <a:cubicBezTo>
                    <a:pt x="2414849" y="182790"/>
                    <a:pt x="2412309" y="121984"/>
                    <a:pt x="2409769" y="63500"/>
                  </a:cubicBezTo>
                  <a:cubicBezTo>
                    <a:pt x="2408499" y="44450"/>
                    <a:pt x="2407229" y="43180"/>
                    <a:pt x="2386532" y="41910"/>
                  </a:cubicBezTo>
                  <a:cubicBezTo>
                    <a:pt x="2380950" y="41910"/>
                    <a:pt x="2377228" y="41910"/>
                    <a:pt x="2371646" y="40640"/>
                  </a:cubicBezTo>
                  <a:cubicBezTo>
                    <a:pt x="2325130" y="36830"/>
                    <a:pt x="2276752" y="31750"/>
                    <a:pt x="2230235" y="30480"/>
                  </a:cubicBezTo>
                  <a:cubicBezTo>
                    <a:pt x="2116734" y="26670"/>
                    <a:pt x="2001373" y="25400"/>
                    <a:pt x="1887872" y="22860"/>
                  </a:cubicBezTo>
                  <a:cubicBezTo>
                    <a:pt x="1871126" y="22860"/>
                    <a:pt x="1852519" y="22860"/>
                    <a:pt x="1835773" y="22860"/>
                  </a:cubicBezTo>
                  <a:cubicBezTo>
                    <a:pt x="1807863" y="22860"/>
                    <a:pt x="1779953" y="22860"/>
                    <a:pt x="1753903" y="22860"/>
                  </a:cubicBezTo>
                  <a:cubicBezTo>
                    <a:pt x="1694362" y="22860"/>
                    <a:pt x="1634821" y="22860"/>
                    <a:pt x="1577140" y="24130"/>
                  </a:cubicBezTo>
                  <a:cubicBezTo>
                    <a:pt x="1526902" y="25400"/>
                    <a:pt x="680296" y="29210"/>
                    <a:pt x="630058" y="29210"/>
                  </a:cubicBezTo>
                  <a:cubicBezTo>
                    <a:pt x="548189" y="29210"/>
                    <a:pt x="466319" y="26670"/>
                    <a:pt x="384449" y="33020"/>
                  </a:cubicBezTo>
                  <a:cubicBezTo>
                    <a:pt x="341654" y="36830"/>
                    <a:pt x="300719" y="36830"/>
                    <a:pt x="259784" y="38100"/>
                  </a:cubicBezTo>
                  <a:cubicBezTo>
                    <a:pt x="189079" y="41910"/>
                    <a:pt x="118373" y="45720"/>
                    <a:pt x="49530" y="50800"/>
                  </a:cubicBezTo>
                  <a:cubicBezTo>
                    <a:pt x="36830" y="50800"/>
                    <a:pt x="34290" y="53340"/>
                    <a:pt x="33020" y="70680"/>
                  </a:cubicBezTo>
                  <a:cubicBezTo>
                    <a:pt x="31750" y="104883"/>
                    <a:pt x="31750" y="139086"/>
                    <a:pt x="30480" y="173289"/>
                  </a:cubicBezTo>
                  <a:cubicBezTo>
                    <a:pt x="29210" y="230294"/>
                    <a:pt x="26670" y="285399"/>
                    <a:pt x="25400" y="342404"/>
                  </a:cubicBezTo>
                  <a:cubicBezTo>
                    <a:pt x="20320" y="403209"/>
                    <a:pt x="26670" y="1889141"/>
                    <a:pt x="29210" y="1949946"/>
                  </a:cubicBezTo>
                  <a:cubicBezTo>
                    <a:pt x="29210" y="2014552"/>
                    <a:pt x="29210" y="2081058"/>
                    <a:pt x="30480" y="2145664"/>
                  </a:cubicBezTo>
                  <a:cubicBezTo>
                    <a:pt x="30480" y="2193168"/>
                    <a:pt x="33020" y="2240672"/>
                    <a:pt x="33020" y="2288176"/>
                  </a:cubicBezTo>
                  <a:cubicBezTo>
                    <a:pt x="33020" y="2339481"/>
                    <a:pt x="33020" y="2390786"/>
                    <a:pt x="31750" y="2440886"/>
                  </a:cubicBezTo>
                  <a:cubicBezTo>
                    <a:pt x="31750" y="2444697"/>
                    <a:pt x="31750" y="2447236"/>
                    <a:pt x="31750" y="2451047"/>
                  </a:cubicBezTo>
                  <a:cubicBezTo>
                    <a:pt x="31750" y="2461207"/>
                    <a:pt x="35560" y="2465017"/>
                    <a:pt x="44450" y="2465017"/>
                  </a:cubicBezTo>
                  <a:cubicBezTo>
                    <a:pt x="64414" y="2465017"/>
                    <a:pt x="90463" y="2466286"/>
                    <a:pt x="114652" y="2466286"/>
                  </a:cubicBezTo>
                  <a:cubicBezTo>
                    <a:pt x="150005" y="2466286"/>
                    <a:pt x="187218" y="2463747"/>
                    <a:pt x="222571" y="2466286"/>
                  </a:cubicBezTo>
                  <a:cubicBezTo>
                    <a:pt x="280252" y="2470097"/>
                    <a:pt x="337933" y="2472636"/>
                    <a:pt x="395613" y="2471367"/>
                  </a:cubicBezTo>
                  <a:cubicBezTo>
                    <a:pt x="432827" y="2470097"/>
                    <a:pt x="468180" y="2472636"/>
                    <a:pt x="505393" y="2472636"/>
                  </a:cubicBezTo>
                  <a:cubicBezTo>
                    <a:pt x="559353" y="2472636"/>
                    <a:pt x="613312" y="2471367"/>
                    <a:pt x="667271" y="2472636"/>
                  </a:cubicBezTo>
                  <a:cubicBezTo>
                    <a:pt x="747280" y="2473907"/>
                    <a:pt x="1625517" y="2463747"/>
                    <a:pt x="1707387" y="2466286"/>
                  </a:cubicBezTo>
                  <a:cubicBezTo>
                    <a:pt x="1742740" y="2467557"/>
                    <a:pt x="1778092" y="2468826"/>
                    <a:pt x="1811584" y="2468826"/>
                  </a:cubicBezTo>
                  <a:cubicBezTo>
                    <a:pt x="1872986" y="2471367"/>
                    <a:pt x="1932528" y="2467557"/>
                    <a:pt x="1993930" y="2471367"/>
                  </a:cubicBezTo>
                  <a:cubicBezTo>
                    <a:pt x="2044168" y="2473907"/>
                    <a:pt x="2094406" y="2473907"/>
                    <a:pt x="2144644" y="2476447"/>
                  </a:cubicBezTo>
                  <a:cubicBezTo>
                    <a:pt x="2219071" y="2480257"/>
                    <a:pt x="2293498" y="2482797"/>
                    <a:pt x="2367925" y="2484067"/>
                  </a:cubicBezTo>
                  <a:cubicBezTo>
                    <a:pt x="2395835" y="2484067"/>
                    <a:pt x="2414849" y="2482797"/>
                    <a:pt x="2435169" y="2482797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AutoShape 8"/>
          <p:cNvSpPr/>
          <p:nvPr/>
        </p:nvSpPr>
        <p:spPr>
          <a:xfrm rot="396144">
            <a:off x="10808324" y="3177919"/>
            <a:ext cx="2290315" cy="3545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Freeform 9"/>
          <p:cNvSpPr/>
          <p:nvPr/>
        </p:nvSpPr>
        <p:spPr>
          <a:xfrm>
            <a:off x="2342498" y="7482082"/>
            <a:ext cx="3185898" cy="2804918"/>
          </a:xfrm>
          <a:custGeom>
            <a:avLst/>
            <a:gdLst/>
            <a:ahLst/>
            <a:cxnLst/>
            <a:rect l="l" t="t" r="r" b="b"/>
            <a:pathLst>
              <a:path w="3185898" h="2804918">
                <a:moveTo>
                  <a:pt x="0" y="0"/>
                </a:moveTo>
                <a:lnTo>
                  <a:pt x="3185899" y="0"/>
                </a:lnTo>
                <a:lnTo>
                  <a:pt x="3185899" y="2804918"/>
                </a:lnTo>
                <a:lnTo>
                  <a:pt x="0" y="2804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23366">
            <a:off x="15819557" y="7172295"/>
            <a:ext cx="1439743" cy="1593812"/>
          </a:xfrm>
          <a:custGeom>
            <a:avLst/>
            <a:gdLst/>
            <a:ahLst/>
            <a:cxnLst/>
            <a:rect l="l" t="t" r="r" b="b"/>
            <a:pathLst>
              <a:path w="1439743" h="1593812">
                <a:moveTo>
                  <a:pt x="0" y="0"/>
                </a:moveTo>
                <a:lnTo>
                  <a:pt x="1439743" y="0"/>
                </a:lnTo>
                <a:lnTo>
                  <a:pt x="1439743" y="1593812"/>
                </a:lnTo>
                <a:lnTo>
                  <a:pt x="0" y="1593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72799">
            <a:off x="16868794" y="341123"/>
            <a:ext cx="1658665" cy="1392588"/>
          </a:xfrm>
          <a:custGeom>
            <a:avLst/>
            <a:gdLst/>
            <a:ahLst/>
            <a:cxnLst/>
            <a:rect l="l" t="t" r="r" b="b"/>
            <a:pathLst>
              <a:path w="1658665" h="1392588">
                <a:moveTo>
                  <a:pt x="0" y="0"/>
                </a:moveTo>
                <a:lnTo>
                  <a:pt x="1658665" y="0"/>
                </a:lnTo>
                <a:lnTo>
                  <a:pt x="1658665" y="1392588"/>
                </a:lnTo>
                <a:lnTo>
                  <a:pt x="0" y="1392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13372">
            <a:off x="-161295" y="1195442"/>
            <a:ext cx="1315425" cy="1518528"/>
          </a:xfrm>
          <a:custGeom>
            <a:avLst/>
            <a:gdLst/>
            <a:ahLst/>
            <a:cxnLst/>
            <a:rect l="l" t="t" r="r" b="b"/>
            <a:pathLst>
              <a:path w="1315425" h="1518528">
                <a:moveTo>
                  <a:pt x="0" y="0"/>
                </a:moveTo>
                <a:lnTo>
                  <a:pt x="1315425" y="0"/>
                </a:lnTo>
                <a:lnTo>
                  <a:pt x="1315425" y="1518528"/>
                </a:lnTo>
                <a:lnTo>
                  <a:pt x="0" y="1518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-492486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4197"/>
            </a:stretch>
          </a:blipFill>
        </p:spPr>
      </p:sp>
      <p:sp>
        <p:nvSpPr>
          <p:cNvPr id="14" name="Freeform 14"/>
          <p:cNvSpPr/>
          <p:nvPr/>
        </p:nvSpPr>
        <p:spPr>
          <a:xfrm rot="-5400000" flipV="1">
            <a:off x="16253252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1006739"/>
                </a:moveTo>
                <a:lnTo>
                  <a:pt x="2497780" y="1006739"/>
                </a:lnTo>
                <a:lnTo>
                  <a:pt x="2497780" y="0"/>
                </a:lnTo>
                <a:lnTo>
                  <a:pt x="0" y="0"/>
                </a:lnTo>
                <a:lnTo>
                  <a:pt x="0" y="100673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419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06012" y="1289048"/>
            <a:ext cx="2512426" cy="1030095"/>
          </a:xfrm>
          <a:custGeom>
            <a:avLst/>
            <a:gdLst/>
            <a:ahLst/>
            <a:cxnLst/>
            <a:rect l="l" t="t" r="r" b="b"/>
            <a:pathLst>
              <a:path w="2512426" h="1030095">
                <a:moveTo>
                  <a:pt x="0" y="0"/>
                </a:moveTo>
                <a:lnTo>
                  <a:pt x="2512426" y="0"/>
                </a:lnTo>
                <a:lnTo>
                  <a:pt x="2512426" y="1030095"/>
                </a:lnTo>
                <a:lnTo>
                  <a:pt x="0" y="10300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956128" y="3890177"/>
            <a:ext cx="2003815" cy="812456"/>
          </a:xfrm>
          <a:custGeom>
            <a:avLst/>
            <a:gdLst/>
            <a:ahLst/>
            <a:cxnLst/>
            <a:rect l="l" t="t" r="r" b="b"/>
            <a:pathLst>
              <a:path w="2003815" h="812456">
                <a:moveTo>
                  <a:pt x="0" y="0"/>
                </a:moveTo>
                <a:lnTo>
                  <a:pt x="2003815" y="0"/>
                </a:lnTo>
                <a:lnTo>
                  <a:pt x="2003815" y="812456"/>
                </a:lnTo>
                <a:lnTo>
                  <a:pt x="0" y="812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831453" y="310628"/>
            <a:ext cx="14790857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000000"/>
                </a:solidFill>
                <a:latin typeface="Gloria Hallelujah"/>
              </a:rPr>
              <a:t>Łączenie przykładu z hasłem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803761" y="3092980"/>
            <a:ext cx="204231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Doomscroling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15191" y="3910222"/>
            <a:ext cx="201945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 PUI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30865" y="6043812"/>
            <a:ext cx="138811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Smombie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31183" y="4621419"/>
            <a:ext cx="1659384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Phubbing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89897" y="6788029"/>
            <a:ext cx="2270047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Nomofobia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54483" y="1538148"/>
            <a:ext cx="3618204" cy="41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3699">
                <a:solidFill>
                  <a:srgbClr val="000000"/>
                </a:solidFill>
                <a:latin typeface="Gloria Hallelujah"/>
              </a:rPr>
              <a:t>tekst 3 z 6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270160" y="9419036"/>
            <a:ext cx="2767251" cy="555391"/>
            <a:chOff x="0" y="0"/>
            <a:chExt cx="3689667" cy="740522"/>
          </a:xfrm>
        </p:grpSpPr>
        <p:sp>
          <p:nvSpPr>
            <p:cNvPr id="27" name="Freeform 27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Powrót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 do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spisu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treści</a:t>
              </a:r>
              <a:endParaRPr lang="en-US" sz="1599" u="sng" dirty="0">
                <a:solidFill>
                  <a:srgbClr val="000000"/>
                </a:solidFill>
                <a:latin typeface="Gloria Hallelujah"/>
                <a:hlinkClick r:id="rId18" action="ppaction://hlinksldjump"/>
              </a:endParaRP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E2E4FABB-BCEA-AA7A-C7DA-F6B57E11C1E9}"/>
              </a:ext>
            </a:extLst>
          </p:cNvPr>
          <p:cNvSpPr txBox="1"/>
          <p:nvPr/>
        </p:nvSpPr>
        <p:spPr>
          <a:xfrm>
            <a:off x="9491803" y="4001905"/>
            <a:ext cx="5229854" cy="504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l-PL" dirty="0">
                <a:solidFill>
                  <a:srgbClr val="000000"/>
                </a:solidFill>
                <a:latin typeface="Gloria Hallelujah"/>
              </a:rPr>
              <a:t>Ania dużo czasu spędza przed</a:t>
            </a:r>
          </a:p>
          <a:p>
            <a:pPr lvl="0" algn="ctr">
              <a:lnSpc>
                <a:spcPct val="150000"/>
              </a:lnSpc>
            </a:pPr>
            <a:r>
              <a:rPr lang="pl-PL" dirty="0">
                <a:solidFill>
                  <a:srgbClr val="000000"/>
                </a:solidFill>
                <a:latin typeface="Gloria Hallelujah"/>
              </a:rPr>
              <a:t>komputerem. Lubi grać i udzielać się na forach związanych z grami. Gdy nie jest</a:t>
            </a:r>
          </a:p>
          <a:p>
            <a:pPr lvl="0" algn="ctr">
              <a:lnSpc>
                <a:spcPct val="150000"/>
              </a:lnSpc>
            </a:pPr>
            <a:r>
              <a:rPr lang="pl-PL" dirty="0">
                <a:solidFill>
                  <a:srgbClr val="000000"/>
                </a:solidFill>
                <a:latin typeface="Gloria Hallelujah"/>
              </a:rPr>
              <a:t>przed komputerem, nie może się doczekać, kiedy znów do niego usiądzie. Aktywność w </a:t>
            </a:r>
            <a:r>
              <a:rPr lang="pl-PL" dirty="0" err="1">
                <a:solidFill>
                  <a:srgbClr val="000000"/>
                </a:solidFill>
                <a:latin typeface="Gloria Hallelujah"/>
              </a:rPr>
              <a:t>internecie</a:t>
            </a:r>
            <a:r>
              <a:rPr lang="pl-PL" dirty="0">
                <a:solidFill>
                  <a:srgbClr val="000000"/>
                </a:solidFill>
                <a:latin typeface="Gloria Hallelujah"/>
              </a:rPr>
              <a:t> pochłania większość jej wolnego czasu. Rodzina zaczyna się martwić</a:t>
            </a:r>
          </a:p>
          <a:p>
            <a:pPr lvl="0" algn="ctr">
              <a:lnSpc>
                <a:spcPct val="150000"/>
              </a:lnSpc>
            </a:pPr>
            <a:r>
              <a:rPr lang="pl-PL" dirty="0">
                <a:solidFill>
                  <a:srgbClr val="000000"/>
                </a:solidFill>
                <a:latin typeface="Gloria Hallelujah"/>
              </a:rPr>
              <a:t>o Anię i zwraca uwagę, że dziewczyna może mieć problem z nadmiernym</a:t>
            </a:r>
          </a:p>
          <a:p>
            <a:pPr lvl="0" algn="ctr">
              <a:lnSpc>
                <a:spcPct val="150000"/>
              </a:lnSpc>
            </a:pPr>
            <a:r>
              <a:rPr lang="pl-PL" dirty="0">
                <a:solidFill>
                  <a:srgbClr val="000000"/>
                </a:solidFill>
                <a:latin typeface="Gloria Hallelujah"/>
              </a:rPr>
              <a:t>korzystaniem z </a:t>
            </a:r>
            <a:r>
              <a:rPr lang="pl-PL" dirty="0" err="1">
                <a:solidFill>
                  <a:srgbClr val="000000"/>
                </a:solidFill>
                <a:latin typeface="Gloria Hallelujah"/>
              </a:rPr>
              <a:t>internetu</a:t>
            </a:r>
            <a:r>
              <a:rPr lang="pl-PL" dirty="0">
                <a:solidFill>
                  <a:srgbClr val="000000"/>
                </a:solidFill>
                <a:latin typeface="Gloria Hallelujah"/>
              </a:rPr>
              <a:t>. Nastolatkę to denerwuje, więc włącza komputer, żeby</a:t>
            </a:r>
          </a:p>
          <a:p>
            <a:pPr lvl="0" algn="ctr">
              <a:lnSpc>
                <a:spcPct val="150000"/>
              </a:lnSpc>
            </a:pPr>
            <a:r>
              <a:rPr lang="pl-PL" dirty="0">
                <a:solidFill>
                  <a:srgbClr val="000000"/>
                </a:solidFill>
                <a:latin typeface="Gloria Hallelujah"/>
              </a:rPr>
              <a:t>się uspokoić.</a:t>
            </a:r>
            <a:endParaRPr lang="en-US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312B84DF-207F-4A3F-9313-5B58E90563E7}"/>
              </a:ext>
            </a:extLst>
          </p:cNvPr>
          <p:cNvSpPr txBox="1"/>
          <p:nvPr/>
        </p:nvSpPr>
        <p:spPr>
          <a:xfrm>
            <a:off x="5320209" y="5432720"/>
            <a:ext cx="1088866" cy="492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DB2AA"/>
                </a:solidFill>
                <a:latin typeface="Gaegu Bold"/>
              </a:rPr>
              <a:t>F</a:t>
            </a:r>
            <a:r>
              <a:rPr lang="pl-PL" sz="2999" dirty="0">
                <a:solidFill>
                  <a:srgbClr val="0DB2AA"/>
                </a:solidFill>
                <a:latin typeface="Gaegu Bold"/>
              </a:rPr>
              <a:t>OMO</a:t>
            </a:r>
            <a:endParaRPr lang="en-US" sz="2999" dirty="0">
              <a:solidFill>
                <a:srgbClr val="0DB2AA"/>
              </a:solidFill>
              <a:latin typeface="Gaegu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2069" y="2681093"/>
            <a:ext cx="15223861" cy="6891125"/>
            <a:chOff x="0" y="0"/>
            <a:chExt cx="7542421" cy="341409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lnTo>
                    <a:pt x="7519561" y="3386159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84470">
            <a:off x="9151636" y="3335709"/>
            <a:ext cx="6086424" cy="5070774"/>
            <a:chOff x="0" y="0"/>
            <a:chExt cx="2452949" cy="2043622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430089" cy="2015682"/>
            </a:xfrm>
            <a:custGeom>
              <a:avLst/>
              <a:gdLst/>
              <a:ahLst/>
              <a:cxnLst/>
              <a:rect l="l" t="t" r="r" b="b"/>
              <a:pathLst>
                <a:path w="2430089" h="2015682">
                  <a:moveTo>
                    <a:pt x="2430089" y="2015682"/>
                  </a:moveTo>
                  <a:lnTo>
                    <a:pt x="0" y="2008062"/>
                  </a:lnTo>
                  <a:lnTo>
                    <a:pt x="0" y="712318"/>
                  </a:lnTo>
                  <a:lnTo>
                    <a:pt x="17780" y="19050"/>
                  </a:lnTo>
                  <a:lnTo>
                    <a:pt x="1209642" y="0"/>
                  </a:lnTo>
                  <a:lnTo>
                    <a:pt x="2411039" y="5080"/>
                  </a:lnTo>
                  <a:lnTo>
                    <a:pt x="2430089" y="2015682"/>
                  </a:lnTo>
                </a:path>
              </a:pathLst>
            </a:custGeom>
            <a:solidFill>
              <a:srgbClr val="FFB1A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459299" cy="2042352"/>
            </a:xfrm>
            <a:custGeom>
              <a:avLst/>
              <a:gdLst/>
              <a:ahLst/>
              <a:cxnLst/>
              <a:rect l="l" t="t" r="r" b="b"/>
              <a:pathLst>
                <a:path w="2459299" h="2042352">
                  <a:moveTo>
                    <a:pt x="2425009" y="21590"/>
                  </a:moveTo>
                  <a:cubicBezTo>
                    <a:pt x="2426279" y="34290"/>
                    <a:pt x="2426279" y="44450"/>
                    <a:pt x="2427549" y="54610"/>
                  </a:cubicBezTo>
                  <a:cubicBezTo>
                    <a:pt x="2430089" y="93992"/>
                    <a:pt x="2431359" y="136928"/>
                    <a:pt x="2433899" y="178331"/>
                  </a:cubicBezTo>
                  <a:cubicBezTo>
                    <a:pt x="2433899" y="238134"/>
                    <a:pt x="2446599" y="1417334"/>
                    <a:pt x="2452949" y="1477137"/>
                  </a:cubicBezTo>
                  <a:cubicBezTo>
                    <a:pt x="2459299" y="1567609"/>
                    <a:pt x="2455489" y="1659614"/>
                    <a:pt x="2455489" y="1750086"/>
                  </a:cubicBezTo>
                  <a:cubicBezTo>
                    <a:pt x="2455489" y="1829824"/>
                    <a:pt x="2456759" y="1903428"/>
                    <a:pt x="2458029" y="1981392"/>
                  </a:cubicBezTo>
                  <a:cubicBezTo>
                    <a:pt x="2458029" y="2002982"/>
                    <a:pt x="2458029" y="2016952"/>
                    <a:pt x="2458029" y="2041082"/>
                  </a:cubicBezTo>
                  <a:cubicBezTo>
                    <a:pt x="2435169" y="2041082"/>
                    <a:pt x="2414849" y="2042352"/>
                    <a:pt x="2392114" y="2041082"/>
                  </a:cubicBezTo>
                  <a:cubicBezTo>
                    <a:pt x="2271170" y="2036002"/>
                    <a:pt x="2148366" y="2042352"/>
                    <a:pt x="2027422" y="2037272"/>
                  </a:cubicBezTo>
                  <a:cubicBezTo>
                    <a:pt x="1954856" y="2033462"/>
                    <a:pt x="1884150" y="2036002"/>
                    <a:pt x="1811584" y="2033462"/>
                  </a:cubicBezTo>
                  <a:cubicBezTo>
                    <a:pt x="1778092" y="2032192"/>
                    <a:pt x="1744600" y="2030922"/>
                    <a:pt x="1711108" y="2029652"/>
                  </a:cubicBezTo>
                  <a:cubicBezTo>
                    <a:pt x="1690641" y="2029652"/>
                    <a:pt x="1672034" y="2030922"/>
                    <a:pt x="1651566" y="2030922"/>
                  </a:cubicBezTo>
                  <a:cubicBezTo>
                    <a:pt x="1599468" y="2029652"/>
                    <a:pt x="1456196" y="2030922"/>
                    <a:pt x="1404097" y="2029652"/>
                  </a:cubicBezTo>
                  <a:cubicBezTo>
                    <a:pt x="1366884" y="2028382"/>
                    <a:pt x="622615" y="2037272"/>
                    <a:pt x="585402" y="2036002"/>
                  </a:cubicBezTo>
                  <a:cubicBezTo>
                    <a:pt x="576099" y="2036002"/>
                    <a:pt x="564935" y="2037272"/>
                    <a:pt x="555631" y="2037272"/>
                  </a:cubicBezTo>
                  <a:cubicBezTo>
                    <a:pt x="533303" y="2037272"/>
                    <a:pt x="512836" y="2038542"/>
                    <a:pt x="490508" y="2038542"/>
                  </a:cubicBezTo>
                  <a:cubicBezTo>
                    <a:pt x="434688" y="2038542"/>
                    <a:pt x="380728" y="2037272"/>
                    <a:pt x="324908" y="2036002"/>
                  </a:cubicBezTo>
                  <a:cubicBezTo>
                    <a:pt x="291416" y="2034732"/>
                    <a:pt x="257924" y="2033462"/>
                    <a:pt x="226292" y="2032192"/>
                  </a:cubicBezTo>
                  <a:cubicBezTo>
                    <a:pt x="166751" y="2030922"/>
                    <a:pt x="107209" y="2029652"/>
                    <a:pt x="48260" y="2029652"/>
                  </a:cubicBezTo>
                  <a:cubicBezTo>
                    <a:pt x="38100" y="2029652"/>
                    <a:pt x="29210" y="2029652"/>
                    <a:pt x="19050" y="2028382"/>
                  </a:cubicBezTo>
                  <a:cubicBezTo>
                    <a:pt x="10160" y="2027112"/>
                    <a:pt x="5080" y="2020762"/>
                    <a:pt x="7620" y="2011872"/>
                  </a:cubicBezTo>
                  <a:cubicBezTo>
                    <a:pt x="16510" y="1980099"/>
                    <a:pt x="12700" y="1941763"/>
                    <a:pt x="11430" y="1901894"/>
                  </a:cubicBezTo>
                  <a:cubicBezTo>
                    <a:pt x="10160" y="1820623"/>
                    <a:pt x="6350" y="1740885"/>
                    <a:pt x="7620" y="1659614"/>
                  </a:cubicBezTo>
                  <a:cubicBezTo>
                    <a:pt x="5080" y="1558408"/>
                    <a:pt x="0" y="305604"/>
                    <a:pt x="7620" y="202865"/>
                  </a:cubicBezTo>
                  <a:cubicBezTo>
                    <a:pt x="8890" y="182931"/>
                    <a:pt x="7620" y="161463"/>
                    <a:pt x="8890" y="141528"/>
                  </a:cubicBezTo>
                  <a:cubicBezTo>
                    <a:pt x="10160" y="109327"/>
                    <a:pt x="12700" y="740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93" y="30480"/>
                    <a:pt x="90463" y="29210"/>
                  </a:cubicBezTo>
                  <a:cubicBezTo>
                    <a:pt x="140702" y="25400"/>
                    <a:pt x="190940" y="22860"/>
                    <a:pt x="243038" y="20320"/>
                  </a:cubicBezTo>
                  <a:cubicBezTo>
                    <a:pt x="278391" y="17780"/>
                    <a:pt x="313744" y="16510"/>
                    <a:pt x="347236" y="13970"/>
                  </a:cubicBezTo>
                  <a:cubicBezTo>
                    <a:pt x="380728" y="11430"/>
                    <a:pt x="416081" y="8890"/>
                    <a:pt x="449573" y="8890"/>
                  </a:cubicBezTo>
                  <a:cubicBezTo>
                    <a:pt x="486786" y="7620"/>
                    <a:pt x="524000" y="10160"/>
                    <a:pt x="561213" y="8890"/>
                  </a:cubicBezTo>
                  <a:cubicBezTo>
                    <a:pt x="607730" y="8890"/>
                    <a:pt x="1450614" y="6350"/>
                    <a:pt x="1497131" y="5080"/>
                  </a:cubicBezTo>
                  <a:cubicBezTo>
                    <a:pt x="1541787" y="3810"/>
                    <a:pt x="1586443" y="2540"/>
                    <a:pt x="1632960" y="2540"/>
                  </a:cubicBezTo>
                  <a:cubicBezTo>
                    <a:pt x="1709247" y="1270"/>
                    <a:pt x="1783674" y="0"/>
                    <a:pt x="1859962" y="0"/>
                  </a:cubicBezTo>
                  <a:cubicBezTo>
                    <a:pt x="1891593" y="0"/>
                    <a:pt x="1925085" y="2540"/>
                    <a:pt x="1956717" y="2540"/>
                  </a:cubicBezTo>
                  <a:cubicBezTo>
                    <a:pt x="2044168" y="3810"/>
                    <a:pt x="2133480" y="5080"/>
                    <a:pt x="2220932" y="7620"/>
                  </a:cubicBezTo>
                  <a:cubicBezTo>
                    <a:pt x="2267449" y="8890"/>
                    <a:pt x="2313966" y="12700"/>
                    <a:pt x="2360482" y="16510"/>
                  </a:cubicBezTo>
                  <a:cubicBezTo>
                    <a:pt x="2371646" y="16510"/>
                    <a:pt x="2382810" y="16510"/>
                    <a:pt x="2392114" y="16510"/>
                  </a:cubicBezTo>
                  <a:cubicBezTo>
                    <a:pt x="2405959" y="17780"/>
                    <a:pt x="2414849" y="20320"/>
                    <a:pt x="2425009" y="21590"/>
                  </a:cubicBezTo>
                  <a:moveTo>
                    <a:pt x="2435169" y="2024572"/>
                  </a:moveTo>
                  <a:cubicBezTo>
                    <a:pt x="2436439" y="2008062"/>
                    <a:pt x="2437709" y="1995362"/>
                    <a:pt x="2437709" y="1982662"/>
                  </a:cubicBezTo>
                  <a:cubicBezTo>
                    <a:pt x="2436439" y="1895761"/>
                    <a:pt x="2435169" y="1814489"/>
                    <a:pt x="2435169" y="1727085"/>
                  </a:cubicBezTo>
                  <a:cubicBezTo>
                    <a:pt x="2435169" y="1687216"/>
                    <a:pt x="2437709" y="1647347"/>
                    <a:pt x="2436439" y="1607478"/>
                  </a:cubicBezTo>
                  <a:cubicBezTo>
                    <a:pt x="2436439" y="1570676"/>
                    <a:pt x="2435169" y="1532340"/>
                    <a:pt x="2433899" y="1495538"/>
                  </a:cubicBezTo>
                  <a:cubicBezTo>
                    <a:pt x="2428819" y="1438802"/>
                    <a:pt x="2417389" y="264202"/>
                    <a:pt x="2417389" y="207466"/>
                  </a:cubicBezTo>
                  <a:cubicBezTo>
                    <a:pt x="2414849" y="159930"/>
                    <a:pt x="2412309" y="110860"/>
                    <a:pt x="2409769" y="63500"/>
                  </a:cubicBezTo>
                  <a:cubicBezTo>
                    <a:pt x="2408499" y="44450"/>
                    <a:pt x="2407229" y="43180"/>
                    <a:pt x="2386532" y="41910"/>
                  </a:cubicBezTo>
                  <a:cubicBezTo>
                    <a:pt x="2380950" y="41910"/>
                    <a:pt x="2377228" y="41910"/>
                    <a:pt x="2371646" y="40640"/>
                  </a:cubicBezTo>
                  <a:cubicBezTo>
                    <a:pt x="2325130" y="36830"/>
                    <a:pt x="2276752" y="31750"/>
                    <a:pt x="2230235" y="30480"/>
                  </a:cubicBezTo>
                  <a:cubicBezTo>
                    <a:pt x="2116734" y="26670"/>
                    <a:pt x="2001373" y="25400"/>
                    <a:pt x="1887872" y="22860"/>
                  </a:cubicBezTo>
                  <a:cubicBezTo>
                    <a:pt x="1871126" y="22860"/>
                    <a:pt x="1852519" y="22860"/>
                    <a:pt x="1835773" y="22860"/>
                  </a:cubicBezTo>
                  <a:cubicBezTo>
                    <a:pt x="1807863" y="22860"/>
                    <a:pt x="1779953" y="22860"/>
                    <a:pt x="1753903" y="22860"/>
                  </a:cubicBezTo>
                  <a:cubicBezTo>
                    <a:pt x="1694362" y="22860"/>
                    <a:pt x="1634821" y="22860"/>
                    <a:pt x="1577140" y="24130"/>
                  </a:cubicBezTo>
                  <a:cubicBezTo>
                    <a:pt x="1526902" y="25400"/>
                    <a:pt x="680296" y="29210"/>
                    <a:pt x="630058" y="29210"/>
                  </a:cubicBezTo>
                  <a:cubicBezTo>
                    <a:pt x="548189" y="29210"/>
                    <a:pt x="466319" y="26670"/>
                    <a:pt x="384449" y="33020"/>
                  </a:cubicBezTo>
                  <a:cubicBezTo>
                    <a:pt x="341654" y="36830"/>
                    <a:pt x="300719" y="36830"/>
                    <a:pt x="259784" y="38100"/>
                  </a:cubicBezTo>
                  <a:cubicBezTo>
                    <a:pt x="189079" y="41910"/>
                    <a:pt x="118373" y="45720"/>
                    <a:pt x="49530" y="50800"/>
                  </a:cubicBezTo>
                  <a:cubicBezTo>
                    <a:pt x="36830" y="50800"/>
                    <a:pt x="34290" y="53340"/>
                    <a:pt x="33020" y="69458"/>
                  </a:cubicBezTo>
                  <a:cubicBezTo>
                    <a:pt x="31750" y="97059"/>
                    <a:pt x="31750" y="124661"/>
                    <a:pt x="30480" y="152262"/>
                  </a:cubicBezTo>
                  <a:cubicBezTo>
                    <a:pt x="29210" y="198265"/>
                    <a:pt x="26670" y="242734"/>
                    <a:pt x="25400" y="288737"/>
                  </a:cubicBezTo>
                  <a:cubicBezTo>
                    <a:pt x="20320" y="337806"/>
                    <a:pt x="26670" y="1536940"/>
                    <a:pt x="29210" y="1586010"/>
                  </a:cubicBezTo>
                  <a:cubicBezTo>
                    <a:pt x="29210" y="1638146"/>
                    <a:pt x="29210" y="1691816"/>
                    <a:pt x="30480" y="1743952"/>
                  </a:cubicBezTo>
                  <a:cubicBezTo>
                    <a:pt x="30480" y="1782288"/>
                    <a:pt x="33020" y="1820623"/>
                    <a:pt x="33020" y="1858959"/>
                  </a:cubicBezTo>
                  <a:cubicBezTo>
                    <a:pt x="33020" y="1900361"/>
                    <a:pt x="33020" y="1941763"/>
                    <a:pt x="31750" y="1982662"/>
                  </a:cubicBezTo>
                  <a:cubicBezTo>
                    <a:pt x="31750" y="1986472"/>
                    <a:pt x="31750" y="1989012"/>
                    <a:pt x="31750" y="1992822"/>
                  </a:cubicBezTo>
                  <a:cubicBezTo>
                    <a:pt x="31750" y="2002982"/>
                    <a:pt x="35560" y="2006792"/>
                    <a:pt x="44450" y="2006792"/>
                  </a:cubicBezTo>
                  <a:cubicBezTo>
                    <a:pt x="64414" y="2006792"/>
                    <a:pt x="90463" y="2008062"/>
                    <a:pt x="114652" y="2008062"/>
                  </a:cubicBezTo>
                  <a:cubicBezTo>
                    <a:pt x="150005" y="2008062"/>
                    <a:pt x="187218" y="2005522"/>
                    <a:pt x="222571" y="2008062"/>
                  </a:cubicBezTo>
                  <a:cubicBezTo>
                    <a:pt x="280252" y="2011872"/>
                    <a:pt x="337933" y="2014412"/>
                    <a:pt x="395613" y="2013142"/>
                  </a:cubicBezTo>
                  <a:cubicBezTo>
                    <a:pt x="432827" y="2011872"/>
                    <a:pt x="468180" y="2014412"/>
                    <a:pt x="505393" y="2014412"/>
                  </a:cubicBezTo>
                  <a:cubicBezTo>
                    <a:pt x="559353" y="2014412"/>
                    <a:pt x="613312" y="2013142"/>
                    <a:pt x="667271" y="2014412"/>
                  </a:cubicBezTo>
                  <a:cubicBezTo>
                    <a:pt x="747280" y="2015682"/>
                    <a:pt x="1625517" y="2005522"/>
                    <a:pt x="1707387" y="2008062"/>
                  </a:cubicBezTo>
                  <a:cubicBezTo>
                    <a:pt x="1742740" y="2009332"/>
                    <a:pt x="1778092" y="2010602"/>
                    <a:pt x="1811584" y="2010602"/>
                  </a:cubicBezTo>
                  <a:cubicBezTo>
                    <a:pt x="1872986" y="2013142"/>
                    <a:pt x="1932528" y="2009332"/>
                    <a:pt x="1993930" y="2013142"/>
                  </a:cubicBezTo>
                  <a:cubicBezTo>
                    <a:pt x="2044168" y="2015682"/>
                    <a:pt x="2094406" y="2015682"/>
                    <a:pt x="2144644" y="2018222"/>
                  </a:cubicBezTo>
                  <a:cubicBezTo>
                    <a:pt x="2219071" y="2022032"/>
                    <a:pt x="2293498" y="2024572"/>
                    <a:pt x="2367925" y="2025842"/>
                  </a:cubicBezTo>
                  <a:cubicBezTo>
                    <a:pt x="2395835" y="2025842"/>
                    <a:pt x="2414849" y="2024572"/>
                    <a:pt x="2435169" y="2024572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AutoShape 8"/>
          <p:cNvSpPr/>
          <p:nvPr/>
        </p:nvSpPr>
        <p:spPr>
          <a:xfrm rot="396144">
            <a:off x="10808324" y="3177919"/>
            <a:ext cx="2290315" cy="3545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Freeform 9"/>
          <p:cNvSpPr/>
          <p:nvPr/>
        </p:nvSpPr>
        <p:spPr>
          <a:xfrm>
            <a:off x="2342498" y="7482082"/>
            <a:ext cx="3185898" cy="2804918"/>
          </a:xfrm>
          <a:custGeom>
            <a:avLst/>
            <a:gdLst/>
            <a:ahLst/>
            <a:cxnLst/>
            <a:rect l="l" t="t" r="r" b="b"/>
            <a:pathLst>
              <a:path w="3185898" h="2804918">
                <a:moveTo>
                  <a:pt x="0" y="0"/>
                </a:moveTo>
                <a:lnTo>
                  <a:pt x="3185899" y="0"/>
                </a:lnTo>
                <a:lnTo>
                  <a:pt x="3185899" y="2804918"/>
                </a:lnTo>
                <a:lnTo>
                  <a:pt x="0" y="2804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23366">
            <a:off x="15819557" y="7172295"/>
            <a:ext cx="1439743" cy="1593812"/>
          </a:xfrm>
          <a:custGeom>
            <a:avLst/>
            <a:gdLst/>
            <a:ahLst/>
            <a:cxnLst/>
            <a:rect l="l" t="t" r="r" b="b"/>
            <a:pathLst>
              <a:path w="1439743" h="1593812">
                <a:moveTo>
                  <a:pt x="0" y="0"/>
                </a:moveTo>
                <a:lnTo>
                  <a:pt x="1439743" y="0"/>
                </a:lnTo>
                <a:lnTo>
                  <a:pt x="1439743" y="1593812"/>
                </a:lnTo>
                <a:lnTo>
                  <a:pt x="0" y="1593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72799">
            <a:off x="16868794" y="341123"/>
            <a:ext cx="1658665" cy="1392588"/>
          </a:xfrm>
          <a:custGeom>
            <a:avLst/>
            <a:gdLst/>
            <a:ahLst/>
            <a:cxnLst/>
            <a:rect l="l" t="t" r="r" b="b"/>
            <a:pathLst>
              <a:path w="1658665" h="1392588">
                <a:moveTo>
                  <a:pt x="0" y="0"/>
                </a:moveTo>
                <a:lnTo>
                  <a:pt x="1658665" y="0"/>
                </a:lnTo>
                <a:lnTo>
                  <a:pt x="1658665" y="1392588"/>
                </a:lnTo>
                <a:lnTo>
                  <a:pt x="0" y="1392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13372">
            <a:off x="-161295" y="1195442"/>
            <a:ext cx="1315425" cy="1518528"/>
          </a:xfrm>
          <a:custGeom>
            <a:avLst/>
            <a:gdLst/>
            <a:ahLst/>
            <a:cxnLst/>
            <a:rect l="l" t="t" r="r" b="b"/>
            <a:pathLst>
              <a:path w="1315425" h="1518528">
                <a:moveTo>
                  <a:pt x="0" y="0"/>
                </a:moveTo>
                <a:lnTo>
                  <a:pt x="1315425" y="0"/>
                </a:lnTo>
                <a:lnTo>
                  <a:pt x="1315425" y="1518528"/>
                </a:lnTo>
                <a:lnTo>
                  <a:pt x="0" y="1518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-492486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4197"/>
            </a:stretch>
          </a:blipFill>
        </p:spPr>
      </p:sp>
      <p:sp>
        <p:nvSpPr>
          <p:cNvPr id="14" name="Freeform 14"/>
          <p:cNvSpPr/>
          <p:nvPr/>
        </p:nvSpPr>
        <p:spPr>
          <a:xfrm rot="-5400000" flipV="1">
            <a:off x="16253252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1006739"/>
                </a:moveTo>
                <a:lnTo>
                  <a:pt x="2497780" y="1006739"/>
                </a:lnTo>
                <a:lnTo>
                  <a:pt x="2497780" y="0"/>
                </a:lnTo>
                <a:lnTo>
                  <a:pt x="0" y="0"/>
                </a:lnTo>
                <a:lnTo>
                  <a:pt x="0" y="100673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419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06012" y="1289048"/>
            <a:ext cx="2512426" cy="1030095"/>
          </a:xfrm>
          <a:custGeom>
            <a:avLst/>
            <a:gdLst/>
            <a:ahLst/>
            <a:cxnLst/>
            <a:rect l="l" t="t" r="r" b="b"/>
            <a:pathLst>
              <a:path w="2512426" h="1030095">
                <a:moveTo>
                  <a:pt x="0" y="0"/>
                </a:moveTo>
                <a:lnTo>
                  <a:pt x="2512426" y="0"/>
                </a:lnTo>
                <a:lnTo>
                  <a:pt x="2512426" y="1030095"/>
                </a:lnTo>
                <a:lnTo>
                  <a:pt x="0" y="10300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42264" y="5972902"/>
            <a:ext cx="2003815" cy="812456"/>
          </a:xfrm>
          <a:custGeom>
            <a:avLst/>
            <a:gdLst/>
            <a:ahLst/>
            <a:cxnLst/>
            <a:rect l="l" t="t" r="r" b="b"/>
            <a:pathLst>
              <a:path w="2003815" h="812456">
                <a:moveTo>
                  <a:pt x="0" y="0"/>
                </a:moveTo>
                <a:lnTo>
                  <a:pt x="2003816" y="0"/>
                </a:lnTo>
                <a:lnTo>
                  <a:pt x="2003816" y="812456"/>
                </a:lnTo>
                <a:lnTo>
                  <a:pt x="0" y="812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831453" y="310628"/>
            <a:ext cx="14790857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000000"/>
                </a:solidFill>
                <a:latin typeface="Gloria Hallelujah"/>
              </a:rPr>
              <a:t>Łączenie przykładu z hasłem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803761" y="3092980"/>
            <a:ext cx="204231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Doomscroling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15191" y="3910222"/>
            <a:ext cx="201945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 PUI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30865" y="6043812"/>
            <a:ext cx="138811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Smombie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31183" y="4621419"/>
            <a:ext cx="1659384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Phubbing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89897" y="6788029"/>
            <a:ext cx="2270047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DB2AA"/>
                </a:solidFill>
                <a:latin typeface="Gaegu Bold"/>
              </a:rPr>
              <a:t>Nomofobia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54483" y="1538148"/>
            <a:ext cx="3618204" cy="41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3699">
                <a:solidFill>
                  <a:srgbClr val="000000"/>
                </a:solidFill>
                <a:latin typeface="Gloria Hallelujah"/>
              </a:rPr>
              <a:t>tekst 4 z 6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332628" y="9398528"/>
            <a:ext cx="2767251" cy="555391"/>
            <a:chOff x="0" y="0"/>
            <a:chExt cx="3689667" cy="740522"/>
          </a:xfrm>
        </p:grpSpPr>
        <p:sp>
          <p:nvSpPr>
            <p:cNvPr id="27" name="Freeform 27"/>
            <p:cNvSpPr/>
            <p:nvPr/>
          </p:nvSpPr>
          <p:spPr>
            <a:xfrm>
              <a:off x="3043394" y="0"/>
              <a:ext cx="646274" cy="740522"/>
            </a:xfrm>
            <a:custGeom>
              <a:avLst/>
              <a:gdLst/>
              <a:ahLst/>
              <a:cxnLst/>
              <a:rect l="l" t="t" r="r" b="b"/>
              <a:pathLst>
                <a:path w="646274" h="740522">
                  <a:moveTo>
                    <a:pt x="0" y="0"/>
                  </a:moveTo>
                  <a:lnTo>
                    <a:pt x="646273" y="0"/>
                  </a:lnTo>
                  <a:lnTo>
                    <a:pt x="646273" y="740522"/>
                  </a:lnTo>
                  <a:lnTo>
                    <a:pt x="0" y="7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367086"/>
              <a:ext cx="2910628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Powrót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 do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spisu</a:t>
              </a:r>
              <a:r>
                <a:rPr lang="en-US" sz="1599" u="sng" dirty="0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 </a:t>
              </a:r>
              <a:r>
                <a:rPr lang="en-US" sz="1599" u="sng" dirty="0" err="1">
                  <a:solidFill>
                    <a:srgbClr val="000000"/>
                  </a:solidFill>
                  <a:latin typeface="Gloria Hallelujah"/>
                  <a:hlinkClick r:id="rId18" action="ppaction://hlinksldjump"/>
                </a:rPr>
                <a:t>treści</a:t>
              </a:r>
              <a:endParaRPr lang="en-US" sz="1599" u="sng" dirty="0">
                <a:solidFill>
                  <a:srgbClr val="000000"/>
                </a:solidFill>
                <a:latin typeface="Gloria Hallelujah"/>
                <a:hlinkClick r:id="rId18" action="ppaction://hlinksldjump"/>
              </a:endParaRP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BE90445-A662-3873-A91A-6BCD61E0E447}"/>
              </a:ext>
            </a:extLst>
          </p:cNvPr>
          <p:cNvSpPr txBox="1"/>
          <p:nvPr/>
        </p:nvSpPr>
        <p:spPr>
          <a:xfrm>
            <a:off x="9455575" y="4222021"/>
            <a:ext cx="5410200" cy="3747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l-PL" sz="2000" dirty="0">
                <a:solidFill>
                  <a:srgbClr val="000000"/>
                </a:solidFill>
                <a:latin typeface="Gloria Hallelujah"/>
              </a:rPr>
              <a:t>Zuza dostała od dziadków najnowszy model </a:t>
            </a:r>
            <a:r>
              <a:rPr lang="pl-PL" sz="2000" dirty="0" err="1">
                <a:solidFill>
                  <a:srgbClr val="000000"/>
                </a:solidFill>
                <a:latin typeface="Gloria Hallelujah"/>
              </a:rPr>
              <a:t>smartfona</a:t>
            </a:r>
            <a:r>
              <a:rPr lang="pl-PL" sz="2000" dirty="0">
                <a:solidFill>
                  <a:srgbClr val="000000"/>
                </a:solidFill>
                <a:latin typeface="Gloria Hallelujah"/>
              </a:rPr>
              <a:t>. Jest pod wrażeniem funkcji dostępnych w telefonie i spędza przed nim dużo czasu. Od razu po przebudzeniu sięga po urządzenie. Gdy podróżuje komunikacją miejską, nawet nie zwraca uwagi na ludzi wokół, nie odrywa wzroku od ekranu </a:t>
            </a:r>
            <a:r>
              <a:rPr lang="pl-PL" sz="2000" dirty="0" err="1">
                <a:solidFill>
                  <a:srgbClr val="000000"/>
                </a:solidFill>
                <a:latin typeface="Gloria Hallelujah"/>
              </a:rPr>
              <a:t>smartfona</a:t>
            </a:r>
            <a:r>
              <a:rPr lang="pl-PL" sz="2000" dirty="0">
                <a:solidFill>
                  <a:srgbClr val="000000"/>
                </a:solidFill>
                <a:latin typeface="Gloria Hallelujah"/>
              </a:rPr>
              <a:t>.</a:t>
            </a:r>
            <a:endParaRPr lang="en-US" sz="2000" dirty="0">
              <a:solidFill>
                <a:srgbClr val="000000"/>
              </a:solidFill>
              <a:latin typeface="Gloria Hallelujah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F22A4F7F-D4BF-4E71-B668-BAFEF93D15EF}"/>
              </a:ext>
            </a:extLst>
          </p:cNvPr>
          <p:cNvSpPr txBox="1"/>
          <p:nvPr/>
        </p:nvSpPr>
        <p:spPr>
          <a:xfrm>
            <a:off x="5299738" y="5310285"/>
            <a:ext cx="1088866" cy="492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DB2AA"/>
                </a:solidFill>
                <a:latin typeface="Gaegu Bold"/>
              </a:rPr>
              <a:t>F</a:t>
            </a:r>
            <a:r>
              <a:rPr lang="pl-PL" sz="2999" dirty="0">
                <a:solidFill>
                  <a:srgbClr val="0DB2AA"/>
                </a:solidFill>
                <a:latin typeface="Gaegu Bold"/>
              </a:rPr>
              <a:t>OMO</a:t>
            </a:r>
            <a:endParaRPr lang="en-US" sz="2999" dirty="0">
              <a:solidFill>
                <a:srgbClr val="0DB2AA"/>
              </a:solidFill>
              <a:latin typeface="Gaegu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1469</Words>
  <Application>Microsoft Office PowerPoint</Application>
  <PresentationFormat>Niestandardowy</PresentationFormat>
  <Paragraphs>190</Paragraphs>
  <Slides>19</Slides>
  <Notes>2</Notes>
  <HiddenSlides>0</HiddenSlides>
  <MMClips>3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6" baseType="lpstr">
      <vt:lpstr>Gloria Hallelujah</vt:lpstr>
      <vt:lpstr>Gaegu Bold</vt:lpstr>
      <vt:lpstr>Gaegu</vt:lpstr>
      <vt:lpstr>Calibri</vt:lpstr>
      <vt:lpstr>Arial</vt:lpstr>
      <vt:lpstr>Caveat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Chill w realu - moje korzyści bycia offline</dc:title>
  <dc:creator>Ewa Domańska</dc:creator>
  <cp:lastModifiedBy>Agata Kuszner</cp:lastModifiedBy>
  <cp:revision>17</cp:revision>
  <dcterms:created xsi:type="dcterms:W3CDTF">2006-08-16T00:00:00Z</dcterms:created>
  <dcterms:modified xsi:type="dcterms:W3CDTF">2023-11-21T12:07:30Z</dcterms:modified>
  <dc:identifier>DAFrgBq7unQ</dc:identifier>
</cp:coreProperties>
</file>